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1"/>
  </p:notesMasterIdLst>
  <p:sldIdLst>
    <p:sldId id="272" r:id="rId5"/>
    <p:sldId id="276" r:id="rId6"/>
    <p:sldId id="265" r:id="rId7"/>
    <p:sldId id="278" r:id="rId8"/>
    <p:sldId id="277" r:id="rId9"/>
    <p:sldId id="269" r:id="rId10"/>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5152"/>
    <a:srgbClr val="9CC1A0"/>
    <a:srgbClr val="D7C4B7"/>
    <a:srgbClr val="354D52"/>
    <a:srgbClr val="3051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5AA796-B694-477B-A1B7-5F06A0E33D81}" v="3" dt="2022-06-08T08:27:37.106"/>
    <p1510:client id="{C2D5276C-6069-4F8C-8F8D-AAC4BA56717F}" v="61" dt="2022-06-07T07:28:49.503"/>
    <p1510:client id="{DBB71E5B-E991-49A4-9754-C282A213CA28}" v="67" dt="2022-06-08T08:24:16.4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7" autoAdjust="0"/>
    <p:restoredTop sz="86385" autoAdjust="0"/>
  </p:normalViewPr>
  <p:slideViewPr>
    <p:cSldViewPr snapToGrid="0" snapToObjects="1">
      <p:cViewPr varScale="1">
        <p:scale>
          <a:sx n="81" d="100"/>
          <a:sy n="81" d="100"/>
        </p:scale>
        <p:origin x="180" y="73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rskainen Pekka" userId="S::pekka.hurskainen@env.fi::4dc4c628-d3a4-471f-bc7d-7b6fba74c819" providerId="AD" clId="Web-{C2D5276C-6069-4F8C-8F8D-AAC4BA56717F}"/>
    <pc:docChg chg="modSld">
      <pc:chgData name="Hurskainen Pekka" userId="S::pekka.hurskainen@env.fi::4dc4c628-d3a4-471f-bc7d-7b6fba74c819" providerId="AD" clId="Web-{C2D5276C-6069-4F8C-8F8D-AAC4BA56717F}" dt="2022-06-07T07:28:49.503" v="39" actId="20577"/>
      <pc:docMkLst>
        <pc:docMk/>
      </pc:docMkLst>
      <pc:sldChg chg="modSp">
        <pc:chgData name="Hurskainen Pekka" userId="S::pekka.hurskainen@env.fi::4dc4c628-d3a4-471f-bc7d-7b6fba74c819" providerId="AD" clId="Web-{C2D5276C-6069-4F8C-8F8D-AAC4BA56717F}" dt="2022-06-07T07:26:51.001" v="12" actId="20577"/>
        <pc:sldMkLst>
          <pc:docMk/>
          <pc:sldMk cId="2542716747" sldId="261"/>
        </pc:sldMkLst>
        <pc:spChg chg="mod">
          <ac:chgData name="Hurskainen Pekka" userId="S::pekka.hurskainen@env.fi::4dc4c628-d3a4-471f-bc7d-7b6fba74c819" providerId="AD" clId="Web-{C2D5276C-6069-4F8C-8F8D-AAC4BA56717F}" dt="2022-06-07T07:26:51.001" v="12" actId="20577"/>
          <ac:spMkLst>
            <pc:docMk/>
            <pc:sldMk cId="2542716747" sldId="261"/>
            <ac:spMk id="21" creationId="{445F96ED-6C1E-4E34-A63C-B2AF4E198B39}"/>
          </ac:spMkLst>
        </pc:spChg>
      </pc:sldChg>
      <pc:sldChg chg="addSp delSp">
        <pc:chgData name="Hurskainen Pekka" userId="S::pekka.hurskainen@env.fi::4dc4c628-d3a4-471f-bc7d-7b6fba74c819" providerId="AD" clId="Web-{C2D5276C-6069-4F8C-8F8D-AAC4BA56717F}" dt="2022-06-07T07:27:04.923" v="14"/>
        <pc:sldMkLst>
          <pc:docMk/>
          <pc:sldMk cId="1162589958" sldId="263"/>
        </pc:sldMkLst>
        <pc:spChg chg="add">
          <ac:chgData name="Hurskainen Pekka" userId="S::pekka.hurskainen@env.fi::4dc4c628-d3a4-471f-bc7d-7b6fba74c819" providerId="AD" clId="Web-{C2D5276C-6069-4F8C-8F8D-AAC4BA56717F}" dt="2022-06-07T07:27:04.923" v="14"/>
          <ac:spMkLst>
            <pc:docMk/>
            <pc:sldMk cId="1162589958" sldId="263"/>
            <ac:spMk id="6" creationId="{859EAEDF-8FFB-1F8A-B1D9-3DF47B87C63F}"/>
          </ac:spMkLst>
        </pc:spChg>
        <pc:spChg chg="del">
          <ac:chgData name="Hurskainen Pekka" userId="S::pekka.hurskainen@env.fi::4dc4c628-d3a4-471f-bc7d-7b6fba74c819" providerId="AD" clId="Web-{C2D5276C-6069-4F8C-8F8D-AAC4BA56717F}" dt="2022-06-07T07:27:04.360" v="13"/>
          <ac:spMkLst>
            <pc:docMk/>
            <pc:sldMk cId="1162589958" sldId="263"/>
            <ac:spMk id="18" creationId="{43DC2AB8-2FE9-4937-BEAD-84A0C1D46094}"/>
          </ac:spMkLst>
        </pc:spChg>
      </pc:sldChg>
      <pc:sldChg chg="addSp delSp modSp">
        <pc:chgData name="Hurskainen Pekka" userId="S::pekka.hurskainen@env.fi::4dc4c628-d3a4-471f-bc7d-7b6fba74c819" providerId="AD" clId="Web-{C2D5276C-6069-4F8C-8F8D-AAC4BA56717F}" dt="2022-06-07T07:27:52.439" v="23"/>
        <pc:sldMkLst>
          <pc:docMk/>
          <pc:sldMk cId="1016105789" sldId="264"/>
        </pc:sldMkLst>
        <pc:spChg chg="add">
          <ac:chgData name="Hurskainen Pekka" userId="S::pekka.hurskainen@env.fi::4dc4c628-d3a4-471f-bc7d-7b6fba74c819" providerId="AD" clId="Web-{C2D5276C-6069-4F8C-8F8D-AAC4BA56717F}" dt="2022-06-07T07:27:52.439" v="23"/>
          <ac:spMkLst>
            <pc:docMk/>
            <pc:sldMk cId="1016105789" sldId="264"/>
            <ac:spMk id="3" creationId="{F93C5B53-4F48-26CA-CE63-EC9DBAB63EB5}"/>
          </ac:spMkLst>
        </pc:spChg>
        <pc:spChg chg="del mod">
          <ac:chgData name="Hurskainen Pekka" userId="S::pekka.hurskainen@env.fi::4dc4c628-d3a4-471f-bc7d-7b6fba74c819" providerId="AD" clId="Web-{C2D5276C-6069-4F8C-8F8D-AAC4BA56717F}" dt="2022-06-07T07:27:51.080" v="22"/>
          <ac:spMkLst>
            <pc:docMk/>
            <pc:sldMk cId="1016105789" sldId="264"/>
            <ac:spMk id="14" creationId="{03D572DE-64BA-4ABF-A496-FDF3EE25F31C}"/>
          </ac:spMkLst>
        </pc:spChg>
      </pc:sldChg>
      <pc:sldChg chg="addSp delSp">
        <pc:chgData name="Hurskainen Pekka" userId="S::pekka.hurskainen@env.fi::4dc4c628-d3a4-471f-bc7d-7b6fba74c819" providerId="AD" clId="Web-{C2D5276C-6069-4F8C-8F8D-AAC4BA56717F}" dt="2022-06-07T07:28:05.205" v="25"/>
        <pc:sldMkLst>
          <pc:docMk/>
          <pc:sldMk cId="3407364949" sldId="265"/>
        </pc:sldMkLst>
        <pc:spChg chg="add">
          <ac:chgData name="Hurskainen Pekka" userId="S::pekka.hurskainen@env.fi::4dc4c628-d3a4-471f-bc7d-7b6fba74c819" providerId="AD" clId="Web-{C2D5276C-6069-4F8C-8F8D-AAC4BA56717F}" dt="2022-06-07T07:28:05.205" v="25"/>
          <ac:spMkLst>
            <pc:docMk/>
            <pc:sldMk cId="3407364949" sldId="265"/>
            <ac:spMk id="3" creationId="{01BC593A-712D-214A-5D64-9DB669CCCAFA}"/>
          </ac:spMkLst>
        </pc:spChg>
        <pc:spChg chg="del">
          <ac:chgData name="Hurskainen Pekka" userId="S::pekka.hurskainen@env.fi::4dc4c628-d3a4-471f-bc7d-7b6fba74c819" providerId="AD" clId="Web-{C2D5276C-6069-4F8C-8F8D-AAC4BA56717F}" dt="2022-06-07T07:28:04.705" v="24"/>
          <ac:spMkLst>
            <pc:docMk/>
            <pc:sldMk cId="3407364949" sldId="265"/>
            <ac:spMk id="16" creationId="{B78ED473-1AD6-478B-B445-171532BA4F1B}"/>
          </ac:spMkLst>
        </pc:spChg>
      </pc:sldChg>
      <pc:sldChg chg="addSp delSp">
        <pc:chgData name="Hurskainen Pekka" userId="S::pekka.hurskainen@env.fi::4dc4c628-d3a4-471f-bc7d-7b6fba74c819" providerId="AD" clId="Web-{C2D5276C-6069-4F8C-8F8D-AAC4BA56717F}" dt="2022-06-07T07:28:11.237" v="27"/>
        <pc:sldMkLst>
          <pc:docMk/>
          <pc:sldMk cId="1170929151" sldId="266"/>
        </pc:sldMkLst>
        <pc:spChg chg="add">
          <ac:chgData name="Hurskainen Pekka" userId="S::pekka.hurskainen@env.fi::4dc4c628-d3a4-471f-bc7d-7b6fba74c819" providerId="AD" clId="Web-{C2D5276C-6069-4F8C-8F8D-AAC4BA56717F}" dt="2022-06-07T07:28:11.237" v="27"/>
          <ac:spMkLst>
            <pc:docMk/>
            <pc:sldMk cId="1170929151" sldId="266"/>
            <ac:spMk id="5" creationId="{3F91EE4D-7B19-B419-1269-186ACC1AB103}"/>
          </ac:spMkLst>
        </pc:spChg>
        <pc:spChg chg="del">
          <ac:chgData name="Hurskainen Pekka" userId="S::pekka.hurskainen@env.fi::4dc4c628-d3a4-471f-bc7d-7b6fba74c819" providerId="AD" clId="Web-{C2D5276C-6069-4F8C-8F8D-AAC4BA56717F}" dt="2022-06-07T07:28:10.674" v="26"/>
          <ac:spMkLst>
            <pc:docMk/>
            <pc:sldMk cId="1170929151" sldId="266"/>
            <ac:spMk id="14" creationId="{1EA99988-5C22-4CA4-B704-6BD55FCD2062}"/>
          </ac:spMkLst>
        </pc:spChg>
      </pc:sldChg>
      <pc:sldChg chg="addSp delSp">
        <pc:chgData name="Hurskainen Pekka" userId="S::pekka.hurskainen@env.fi::4dc4c628-d3a4-471f-bc7d-7b6fba74c819" providerId="AD" clId="Web-{C2D5276C-6069-4F8C-8F8D-AAC4BA56717F}" dt="2022-06-07T07:27:31.220" v="20"/>
        <pc:sldMkLst>
          <pc:docMk/>
          <pc:sldMk cId="3895092045" sldId="267"/>
        </pc:sldMkLst>
        <pc:spChg chg="add">
          <ac:chgData name="Hurskainen Pekka" userId="S::pekka.hurskainen@env.fi::4dc4c628-d3a4-471f-bc7d-7b6fba74c819" providerId="AD" clId="Web-{C2D5276C-6069-4F8C-8F8D-AAC4BA56717F}" dt="2022-06-07T07:27:31.220" v="20"/>
          <ac:spMkLst>
            <pc:docMk/>
            <pc:sldMk cId="3895092045" sldId="267"/>
            <ac:spMk id="3" creationId="{1F6F7366-49D3-85E3-E30E-AA82B5F4E14D}"/>
          </ac:spMkLst>
        </pc:spChg>
        <pc:spChg chg="del">
          <ac:chgData name="Hurskainen Pekka" userId="S::pekka.hurskainen@env.fi::4dc4c628-d3a4-471f-bc7d-7b6fba74c819" providerId="AD" clId="Web-{C2D5276C-6069-4F8C-8F8D-AAC4BA56717F}" dt="2022-06-07T07:27:30.752" v="19"/>
          <ac:spMkLst>
            <pc:docMk/>
            <pc:sldMk cId="3895092045" sldId="267"/>
            <ac:spMk id="11" creationId="{2D910463-E222-4BE3-AE27-3B7319A3EAAE}"/>
          </ac:spMkLst>
        </pc:spChg>
      </pc:sldChg>
      <pc:sldChg chg="addSp delSp modSp">
        <pc:chgData name="Hurskainen Pekka" userId="S::pekka.hurskainen@env.fi::4dc4c628-d3a4-471f-bc7d-7b6fba74c819" providerId="AD" clId="Web-{C2D5276C-6069-4F8C-8F8D-AAC4BA56717F}" dt="2022-06-07T07:28:24.940" v="32"/>
        <pc:sldMkLst>
          <pc:docMk/>
          <pc:sldMk cId="1288311268" sldId="268"/>
        </pc:sldMkLst>
        <pc:spChg chg="add del">
          <ac:chgData name="Hurskainen Pekka" userId="S::pekka.hurskainen@env.fi::4dc4c628-d3a4-471f-bc7d-7b6fba74c819" providerId="AD" clId="Web-{C2D5276C-6069-4F8C-8F8D-AAC4BA56717F}" dt="2022-06-07T07:28:23.502" v="31"/>
          <ac:spMkLst>
            <pc:docMk/>
            <pc:sldMk cId="1288311268" sldId="268"/>
            <ac:spMk id="8" creationId="{FFF66688-8A61-B9C1-CC7D-12D3D550FCB6}"/>
          </ac:spMkLst>
        </pc:spChg>
        <pc:spChg chg="add">
          <ac:chgData name="Hurskainen Pekka" userId="S::pekka.hurskainen@env.fi::4dc4c628-d3a4-471f-bc7d-7b6fba74c819" providerId="AD" clId="Web-{C2D5276C-6069-4F8C-8F8D-AAC4BA56717F}" dt="2022-06-07T07:28:24.940" v="32"/>
          <ac:spMkLst>
            <pc:docMk/>
            <pc:sldMk cId="1288311268" sldId="268"/>
            <ac:spMk id="10" creationId="{01249F25-9D7E-4F88-1BD4-2150C9EFC090}"/>
          </ac:spMkLst>
        </pc:spChg>
        <pc:spChg chg="del mod">
          <ac:chgData name="Hurskainen Pekka" userId="S::pekka.hurskainen@env.fi::4dc4c628-d3a4-471f-bc7d-7b6fba74c819" providerId="AD" clId="Web-{C2D5276C-6069-4F8C-8F8D-AAC4BA56717F}" dt="2022-06-07T07:28:20.080" v="30"/>
          <ac:spMkLst>
            <pc:docMk/>
            <pc:sldMk cId="1288311268" sldId="268"/>
            <ac:spMk id="15" creationId="{548DEA72-A0D6-4AC7-A30C-6D2595FC7488}"/>
          </ac:spMkLst>
        </pc:spChg>
      </pc:sldChg>
      <pc:sldChg chg="addSp delSp modSp">
        <pc:chgData name="Hurskainen Pekka" userId="S::pekka.hurskainen@env.fi::4dc4c628-d3a4-471f-bc7d-7b6fba74c819" providerId="AD" clId="Web-{C2D5276C-6069-4F8C-8F8D-AAC4BA56717F}" dt="2022-06-07T07:28:49.503" v="39" actId="20577"/>
        <pc:sldMkLst>
          <pc:docMk/>
          <pc:sldMk cId="1956160385" sldId="269"/>
        </pc:sldMkLst>
        <pc:spChg chg="add mod">
          <ac:chgData name="Hurskainen Pekka" userId="S::pekka.hurskainen@env.fi::4dc4c628-d3a4-471f-bc7d-7b6fba74c819" providerId="AD" clId="Web-{C2D5276C-6069-4F8C-8F8D-AAC4BA56717F}" dt="2022-06-07T07:28:49.503" v="39" actId="20577"/>
          <ac:spMkLst>
            <pc:docMk/>
            <pc:sldMk cId="1956160385" sldId="269"/>
            <ac:spMk id="5" creationId="{084740AF-9687-D8F9-3D2E-D85B469D74BD}"/>
          </ac:spMkLst>
        </pc:spChg>
        <pc:spChg chg="del">
          <ac:chgData name="Hurskainen Pekka" userId="S::pekka.hurskainen@env.fi::4dc4c628-d3a4-471f-bc7d-7b6fba74c819" providerId="AD" clId="Web-{C2D5276C-6069-4F8C-8F8D-AAC4BA56717F}" dt="2022-06-07T07:28:38.206" v="33"/>
          <ac:spMkLst>
            <pc:docMk/>
            <pc:sldMk cId="1956160385" sldId="269"/>
            <ac:spMk id="13" creationId="{FA9EBA06-9D76-4323-AE7D-5923EA8A4611}"/>
          </ac:spMkLst>
        </pc:spChg>
      </pc:sldChg>
      <pc:sldChg chg="addSp delSp">
        <pc:chgData name="Hurskainen Pekka" userId="S::pekka.hurskainen@env.fi::4dc4c628-d3a4-471f-bc7d-7b6fba74c819" providerId="AD" clId="Web-{C2D5276C-6069-4F8C-8F8D-AAC4BA56717F}" dt="2022-06-07T07:27:15.298" v="18"/>
        <pc:sldMkLst>
          <pc:docMk/>
          <pc:sldMk cId="3998701682" sldId="271"/>
        </pc:sldMkLst>
        <pc:spChg chg="add">
          <ac:chgData name="Hurskainen Pekka" userId="S::pekka.hurskainen@env.fi::4dc4c628-d3a4-471f-bc7d-7b6fba74c819" providerId="AD" clId="Web-{C2D5276C-6069-4F8C-8F8D-AAC4BA56717F}" dt="2022-06-07T07:27:15.298" v="18"/>
          <ac:spMkLst>
            <pc:docMk/>
            <pc:sldMk cId="3998701682" sldId="271"/>
            <ac:spMk id="3" creationId="{96B7A29B-6F88-D88F-4367-67CD748DF316}"/>
          </ac:spMkLst>
        </pc:spChg>
        <pc:spChg chg="del">
          <ac:chgData name="Hurskainen Pekka" userId="S::pekka.hurskainen@env.fi::4dc4c628-d3a4-471f-bc7d-7b6fba74c819" providerId="AD" clId="Web-{C2D5276C-6069-4F8C-8F8D-AAC4BA56717F}" dt="2022-06-07T07:27:14.923" v="17"/>
          <ac:spMkLst>
            <pc:docMk/>
            <pc:sldMk cId="3998701682" sldId="271"/>
            <ac:spMk id="18" creationId="{DD516440-962E-4AA1-AEEC-4C0997021DE9}"/>
          </ac:spMkLst>
        </pc:spChg>
      </pc:sldChg>
      <pc:sldChg chg="addSp delSp">
        <pc:chgData name="Hurskainen Pekka" userId="S::pekka.hurskainen@env.fi::4dc4c628-d3a4-471f-bc7d-7b6fba74c819" providerId="AD" clId="Web-{C2D5276C-6069-4F8C-8F8D-AAC4BA56717F}" dt="2022-06-07T07:27:09.704" v="16"/>
        <pc:sldMkLst>
          <pc:docMk/>
          <pc:sldMk cId="2820261301" sldId="272"/>
        </pc:sldMkLst>
        <pc:spChg chg="add">
          <ac:chgData name="Hurskainen Pekka" userId="S::pekka.hurskainen@env.fi::4dc4c628-d3a4-471f-bc7d-7b6fba74c819" providerId="AD" clId="Web-{C2D5276C-6069-4F8C-8F8D-AAC4BA56717F}" dt="2022-06-07T07:27:09.704" v="16"/>
          <ac:spMkLst>
            <pc:docMk/>
            <pc:sldMk cId="2820261301" sldId="272"/>
            <ac:spMk id="4" creationId="{51EAA3F2-4CC7-1E2D-29CB-A0A83BA75461}"/>
          </ac:spMkLst>
        </pc:spChg>
        <pc:spChg chg="del">
          <ac:chgData name="Hurskainen Pekka" userId="S::pekka.hurskainen@env.fi::4dc4c628-d3a4-471f-bc7d-7b6fba74c819" providerId="AD" clId="Web-{C2D5276C-6069-4F8C-8F8D-AAC4BA56717F}" dt="2022-06-07T07:27:09.204" v="15"/>
          <ac:spMkLst>
            <pc:docMk/>
            <pc:sldMk cId="2820261301" sldId="272"/>
            <ac:spMk id="14" creationId="{4FBFC2D7-4611-430D-8D92-155352F6FA66}"/>
          </ac:spMkLst>
        </pc:spChg>
      </pc:sldChg>
    </pc:docChg>
  </pc:docChgLst>
  <pc:docChgLst>
    <pc:chgData name="Hurskainen Pekka" userId="4dc4c628-d3a4-471f-bc7d-7b6fba74c819" providerId="ADAL" clId="{4DF67996-67B7-4E81-B38F-31F837390B79}"/>
    <pc:docChg chg="undo custSel addSld modSld">
      <pc:chgData name="Hurskainen Pekka" userId="4dc4c628-d3a4-471f-bc7d-7b6fba74c819" providerId="ADAL" clId="{4DF67996-67B7-4E81-B38F-31F837390B79}" dt="2022-06-07T08:18:28.006" v="666" actId="20577"/>
      <pc:docMkLst>
        <pc:docMk/>
      </pc:docMkLst>
      <pc:sldChg chg="modSp mod">
        <pc:chgData name="Hurskainen Pekka" userId="4dc4c628-d3a4-471f-bc7d-7b6fba74c819" providerId="ADAL" clId="{4DF67996-67B7-4E81-B38F-31F837390B79}" dt="2022-06-07T08:03:10.865" v="574" actId="962"/>
        <pc:sldMkLst>
          <pc:docMk/>
          <pc:sldMk cId="2542716747" sldId="261"/>
        </pc:sldMkLst>
        <pc:spChg chg="mod">
          <ac:chgData name="Hurskainen Pekka" userId="4dc4c628-d3a4-471f-bc7d-7b6fba74c819" providerId="ADAL" clId="{4DF67996-67B7-4E81-B38F-31F837390B79}" dt="2022-06-07T07:38:30.049" v="1" actId="113"/>
          <ac:spMkLst>
            <pc:docMk/>
            <pc:sldMk cId="2542716747" sldId="261"/>
            <ac:spMk id="20" creationId="{27AED5FC-19DA-428B-9191-D0AF98C22079}"/>
          </ac:spMkLst>
        </pc:spChg>
        <pc:picChg chg="mod">
          <ac:chgData name="Hurskainen Pekka" userId="4dc4c628-d3a4-471f-bc7d-7b6fba74c819" providerId="ADAL" clId="{4DF67996-67B7-4E81-B38F-31F837390B79}" dt="2022-06-07T07:39:25.677" v="6" actId="962"/>
          <ac:picMkLst>
            <pc:docMk/>
            <pc:sldMk cId="2542716747" sldId="261"/>
            <ac:picMk id="7" creationId="{53F0E014-BD82-7D46-B633-9A5D4B131E6B}"/>
          </ac:picMkLst>
        </pc:picChg>
        <pc:picChg chg="mod">
          <ac:chgData name="Hurskainen Pekka" userId="4dc4c628-d3a4-471f-bc7d-7b6fba74c819" providerId="ADAL" clId="{4DF67996-67B7-4E81-B38F-31F837390B79}" dt="2022-06-07T07:39:24.271" v="5" actId="962"/>
          <ac:picMkLst>
            <pc:docMk/>
            <pc:sldMk cId="2542716747" sldId="261"/>
            <ac:picMk id="11" creationId="{B51745CF-0584-2343-A396-E6BF5D61E449}"/>
          </ac:picMkLst>
        </pc:picChg>
        <pc:picChg chg="mod">
          <ac:chgData name="Hurskainen Pekka" userId="4dc4c628-d3a4-471f-bc7d-7b6fba74c819" providerId="ADAL" clId="{4DF67996-67B7-4E81-B38F-31F837390B79}" dt="2022-06-07T07:39:17.968" v="3" actId="962"/>
          <ac:picMkLst>
            <pc:docMk/>
            <pc:sldMk cId="2542716747" sldId="261"/>
            <ac:picMk id="16" creationId="{1C110DB1-1B24-49E4-968B-AFAF02CFC0CE}"/>
          </ac:picMkLst>
        </pc:picChg>
        <pc:picChg chg="mod">
          <ac:chgData name="Hurskainen Pekka" userId="4dc4c628-d3a4-471f-bc7d-7b6fba74c819" providerId="ADAL" clId="{4DF67996-67B7-4E81-B38F-31F837390B79}" dt="2022-06-07T07:39:20.692" v="4" actId="962"/>
          <ac:picMkLst>
            <pc:docMk/>
            <pc:sldMk cId="2542716747" sldId="261"/>
            <ac:picMk id="17" creationId="{E5B2BD70-3EA6-4184-9631-0D8AC98E5D56}"/>
          </ac:picMkLst>
        </pc:picChg>
        <pc:picChg chg="mod">
          <ac:chgData name="Hurskainen Pekka" userId="4dc4c628-d3a4-471f-bc7d-7b6fba74c819" providerId="ADAL" clId="{4DF67996-67B7-4E81-B38F-31F837390B79}" dt="2022-06-07T08:03:10.865" v="574" actId="962"/>
          <ac:picMkLst>
            <pc:docMk/>
            <pc:sldMk cId="2542716747" sldId="261"/>
            <ac:picMk id="35" creationId="{8A405CF7-DF4B-F14C-9E86-582CF9AEC996}"/>
          </ac:picMkLst>
        </pc:picChg>
        <pc:picChg chg="mod">
          <ac:chgData name="Hurskainen Pekka" userId="4dc4c628-d3a4-471f-bc7d-7b6fba74c819" providerId="ADAL" clId="{4DF67996-67B7-4E81-B38F-31F837390B79}" dt="2022-06-07T08:03:04.776" v="573" actId="962"/>
          <ac:picMkLst>
            <pc:docMk/>
            <pc:sldMk cId="2542716747" sldId="261"/>
            <ac:picMk id="36" creationId="{BCF61FC5-8CF6-A64E-874D-C6728FD2BB9D}"/>
          </ac:picMkLst>
        </pc:picChg>
        <pc:picChg chg="mod">
          <ac:chgData name="Hurskainen Pekka" userId="4dc4c628-d3a4-471f-bc7d-7b6fba74c819" providerId="ADAL" clId="{4DF67996-67B7-4E81-B38F-31F837390B79}" dt="2022-06-07T07:39:11.501" v="2" actId="962"/>
          <ac:picMkLst>
            <pc:docMk/>
            <pc:sldMk cId="2542716747" sldId="261"/>
            <ac:picMk id="38" creationId="{F73F9EC8-E065-F842-A3AE-26DED250A4AA}"/>
          </ac:picMkLst>
        </pc:picChg>
      </pc:sldChg>
      <pc:sldChg chg="modSp mod">
        <pc:chgData name="Hurskainen Pekka" userId="4dc4c628-d3a4-471f-bc7d-7b6fba74c819" providerId="ADAL" clId="{4DF67996-67B7-4E81-B38F-31F837390B79}" dt="2022-06-07T08:03:15.593" v="576" actId="962"/>
        <pc:sldMkLst>
          <pc:docMk/>
          <pc:sldMk cId="1162589958" sldId="263"/>
        </pc:sldMkLst>
        <pc:spChg chg="mod">
          <ac:chgData name="Hurskainen Pekka" userId="4dc4c628-d3a4-471f-bc7d-7b6fba74c819" providerId="ADAL" clId="{4DF67996-67B7-4E81-B38F-31F837390B79}" dt="2022-06-07T07:41:43.827" v="14" actId="114"/>
          <ac:spMkLst>
            <pc:docMk/>
            <pc:sldMk cId="1162589958" sldId="263"/>
            <ac:spMk id="17" creationId="{AF3E6766-3528-4BEF-9D29-C9F7D48AE039}"/>
          </ac:spMkLst>
        </pc:spChg>
        <pc:picChg chg="mod">
          <ac:chgData name="Hurskainen Pekka" userId="4dc4c628-d3a4-471f-bc7d-7b6fba74c819" providerId="ADAL" clId="{4DF67996-67B7-4E81-B38F-31F837390B79}" dt="2022-06-07T07:41:28.143" v="10" actId="962"/>
          <ac:picMkLst>
            <pc:docMk/>
            <pc:sldMk cId="1162589958" sldId="263"/>
            <ac:picMk id="3" creationId="{48EB08A8-1F07-524A-992B-4007CA7C4160}"/>
          </ac:picMkLst>
        </pc:picChg>
        <pc:picChg chg="mod">
          <ac:chgData name="Hurskainen Pekka" userId="4dc4c628-d3a4-471f-bc7d-7b6fba74c819" providerId="ADAL" clId="{4DF67996-67B7-4E81-B38F-31F837390B79}" dt="2022-06-07T07:41:21.693" v="7" actId="962"/>
          <ac:picMkLst>
            <pc:docMk/>
            <pc:sldMk cId="1162589958" sldId="263"/>
            <ac:picMk id="4" creationId="{47FCE100-41E8-1A47-B9C6-B98B42429C6B}"/>
          </ac:picMkLst>
        </pc:picChg>
        <pc:picChg chg="mod">
          <ac:chgData name="Hurskainen Pekka" userId="4dc4c628-d3a4-471f-bc7d-7b6fba74c819" providerId="ADAL" clId="{4DF67996-67B7-4E81-B38F-31F837390B79}" dt="2022-06-07T08:03:15.593" v="576" actId="962"/>
          <ac:picMkLst>
            <pc:docMk/>
            <pc:sldMk cId="1162589958" sldId="263"/>
            <ac:picMk id="5" creationId="{B78964F7-6615-5248-876D-77F677B89ADC}"/>
          </ac:picMkLst>
        </pc:picChg>
        <pc:picChg chg="mod">
          <ac:chgData name="Hurskainen Pekka" userId="4dc4c628-d3a4-471f-bc7d-7b6fba74c819" providerId="ADAL" clId="{4DF67996-67B7-4E81-B38F-31F837390B79}" dt="2022-06-07T07:41:29.250" v="11" actId="962"/>
          <ac:picMkLst>
            <pc:docMk/>
            <pc:sldMk cId="1162589958" sldId="263"/>
            <ac:picMk id="10" creationId="{1CF4FD31-B46A-F547-8FD7-778213EF86AE}"/>
          </ac:picMkLst>
        </pc:picChg>
        <pc:picChg chg="mod">
          <ac:chgData name="Hurskainen Pekka" userId="4dc4c628-d3a4-471f-bc7d-7b6fba74c819" providerId="ADAL" clId="{4DF67996-67B7-4E81-B38F-31F837390B79}" dt="2022-06-07T08:03:13.369" v="575" actId="962"/>
          <ac:picMkLst>
            <pc:docMk/>
            <pc:sldMk cId="1162589958" sldId="263"/>
            <ac:picMk id="11" creationId="{F4CAA0A3-263E-DE4D-9AC9-2B34B45FD0C5}"/>
          </ac:picMkLst>
        </pc:picChg>
        <pc:picChg chg="mod">
          <ac:chgData name="Hurskainen Pekka" userId="4dc4c628-d3a4-471f-bc7d-7b6fba74c819" providerId="ADAL" clId="{4DF67996-67B7-4E81-B38F-31F837390B79}" dt="2022-06-07T07:41:23.987" v="8" actId="962"/>
          <ac:picMkLst>
            <pc:docMk/>
            <pc:sldMk cId="1162589958" sldId="263"/>
            <ac:picMk id="13" creationId="{47CE241A-E12A-410B-88F9-7E253A72ACA1}"/>
          </ac:picMkLst>
        </pc:picChg>
        <pc:picChg chg="mod">
          <ac:chgData name="Hurskainen Pekka" userId="4dc4c628-d3a4-471f-bc7d-7b6fba74c819" providerId="ADAL" clId="{4DF67996-67B7-4E81-B38F-31F837390B79}" dt="2022-06-07T07:41:25.889" v="9" actId="962"/>
          <ac:picMkLst>
            <pc:docMk/>
            <pc:sldMk cId="1162589958" sldId="263"/>
            <ac:picMk id="14" creationId="{DEBE357D-09C3-4757-901F-9F47F378392A}"/>
          </ac:picMkLst>
        </pc:picChg>
      </pc:sldChg>
      <pc:sldChg chg="modSp mod">
        <pc:chgData name="Hurskainen Pekka" userId="4dc4c628-d3a4-471f-bc7d-7b6fba74c819" providerId="ADAL" clId="{4DF67996-67B7-4E81-B38F-31F837390B79}" dt="2022-06-07T07:56:37.258" v="452"/>
        <pc:sldMkLst>
          <pc:docMk/>
          <pc:sldMk cId="1016105789" sldId="264"/>
        </pc:sldMkLst>
        <pc:spChg chg="mod">
          <ac:chgData name="Hurskainen Pekka" userId="4dc4c628-d3a4-471f-bc7d-7b6fba74c819" providerId="ADAL" clId="{4DF67996-67B7-4E81-B38F-31F837390B79}" dt="2022-06-07T07:56:37.258" v="452"/>
          <ac:spMkLst>
            <pc:docMk/>
            <pc:sldMk cId="1016105789" sldId="264"/>
            <ac:spMk id="4" creationId="{6CF3B37F-FB68-0D43-B48A-2530AFE44518}"/>
          </ac:spMkLst>
        </pc:spChg>
        <pc:spChg chg="mod">
          <ac:chgData name="Hurskainen Pekka" userId="4dc4c628-d3a4-471f-bc7d-7b6fba74c819" providerId="ADAL" clId="{4DF67996-67B7-4E81-B38F-31F837390B79}" dt="2022-06-07T07:56:24.209" v="448" actId="20577"/>
          <ac:spMkLst>
            <pc:docMk/>
            <pc:sldMk cId="1016105789" sldId="264"/>
            <ac:spMk id="9" creationId="{772B04F6-B78F-4C4B-9EE9-536CC9F182B7}"/>
          </ac:spMkLst>
        </pc:spChg>
        <pc:picChg chg="mod">
          <ac:chgData name="Hurskainen Pekka" userId="4dc4c628-d3a4-471f-bc7d-7b6fba74c819" providerId="ADAL" clId="{4DF67996-67B7-4E81-B38F-31F837390B79}" dt="2022-06-07T07:43:00.733" v="23" actId="962"/>
          <ac:picMkLst>
            <pc:docMk/>
            <pc:sldMk cId="1016105789" sldId="264"/>
            <ac:picMk id="10" creationId="{2FA0B7BF-2F9F-473E-9FA1-DA063E3F13CF}"/>
          </ac:picMkLst>
        </pc:picChg>
        <pc:picChg chg="mod">
          <ac:chgData name="Hurskainen Pekka" userId="4dc4c628-d3a4-471f-bc7d-7b6fba74c819" providerId="ADAL" clId="{4DF67996-67B7-4E81-B38F-31F837390B79}" dt="2022-06-07T07:43:00.733" v="23" actId="962"/>
          <ac:picMkLst>
            <pc:docMk/>
            <pc:sldMk cId="1016105789" sldId="264"/>
            <ac:picMk id="11" creationId="{67EC23AA-AFCF-45BB-81CC-1D20E8ACD9FE}"/>
          </ac:picMkLst>
        </pc:picChg>
        <pc:picChg chg="mod">
          <ac:chgData name="Hurskainen Pekka" userId="4dc4c628-d3a4-471f-bc7d-7b6fba74c819" providerId="ADAL" clId="{4DF67996-67B7-4E81-B38F-31F837390B79}" dt="2022-06-07T07:43:00.733" v="23" actId="962"/>
          <ac:picMkLst>
            <pc:docMk/>
            <pc:sldMk cId="1016105789" sldId="264"/>
            <ac:picMk id="12" creationId="{DF399894-A116-45C7-870E-7EDA953E8563}"/>
          </ac:picMkLst>
        </pc:picChg>
      </pc:sldChg>
      <pc:sldChg chg="modSp mod">
        <pc:chgData name="Hurskainen Pekka" userId="4dc4c628-d3a4-471f-bc7d-7b6fba74c819" providerId="ADAL" clId="{4DF67996-67B7-4E81-B38F-31F837390B79}" dt="2022-06-07T07:43:04.961" v="24" actId="962"/>
        <pc:sldMkLst>
          <pc:docMk/>
          <pc:sldMk cId="3407364949" sldId="265"/>
        </pc:sldMkLst>
        <pc:picChg chg="mod">
          <ac:chgData name="Hurskainen Pekka" userId="4dc4c628-d3a4-471f-bc7d-7b6fba74c819" providerId="ADAL" clId="{4DF67996-67B7-4E81-B38F-31F837390B79}" dt="2022-06-07T07:43:04.961" v="24" actId="962"/>
          <ac:picMkLst>
            <pc:docMk/>
            <pc:sldMk cId="3407364949" sldId="265"/>
            <ac:picMk id="12" creationId="{1D07EA07-F239-4556-8939-83800AFD0BB0}"/>
          </ac:picMkLst>
        </pc:picChg>
        <pc:picChg chg="mod">
          <ac:chgData name="Hurskainen Pekka" userId="4dc4c628-d3a4-471f-bc7d-7b6fba74c819" providerId="ADAL" clId="{4DF67996-67B7-4E81-B38F-31F837390B79}" dt="2022-06-07T07:43:04.961" v="24" actId="962"/>
          <ac:picMkLst>
            <pc:docMk/>
            <pc:sldMk cId="3407364949" sldId="265"/>
            <ac:picMk id="13" creationId="{C62C74DA-1272-44FB-A1AE-CAED202025AD}"/>
          </ac:picMkLst>
        </pc:picChg>
        <pc:picChg chg="mod">
          <ac:chgData name="Hurskainen Pekka" userId="4dc4c628-d3a4-471f-bc7d-7b6fba74c819" providerId="ADAL" clId="{4DF67996-67B7-4E81-B38F-31F837390B79}" dt="2022-06-07T07:43:04.961" v="24" actId="962"/>
          <ac:picMkLst>
            <pc:docMk/>
            <pc:sldMk cId="3407364949" sldId="265"/>
            <ac:picMk id="14" creationId="{BD568788-0DF7-4891-BAF5-596F2D3162E9}"/>
          </ac:picMkLst>
        </pc:picChg>
      </pc:sldChg>
      <pc:sldChg chg="modSp mod">
        <pc:chgData name="Hurskainen Pekka" userId="4dc4c628-d3a4-471f-bc7d-7b6fba74c819" providerId="ADAL" clId="{4DF67996-67B7-4E81-B38F-31F837390B79}" dt="2022-06-07T07:43:09.470" v="25" actId="962"/>
        <pc:sldMkLst>
          <pc:docMk/>
          <pc:sldMk cId="1170929151" sldId="266"/>
        </pc:sldMkLst>
        <pc:picChg chg="mod">
          <ac:chgData name="Hurskainen Pekka" userId="4dc4c628-d3a4-471f-bc7d-7b6fba74c819" providerId="ADAL" clId="{4DF67996-67B7-4E81-B38F-31F837390B79}" dt="2022-06-07T07:43:09.470" v="25" actId="962"/>
          <ac:picMkLst>
            <pc:docMk/>
            <pc:sldMk cId="1170929151" sldId="266"/>
            <ac:picMk id="10" creationId="{9216BB8B-69B5-482B-9FBF-EBDBB33F32A4}"/>
          </ac:picMkLst>
        </pc:picChg>
        <pc:picChg chg="mod">
          <ac:chgData name="Hurskainen Pekka" userId="4dc4c628-d3a4-471f-bc7d-7b6fba74c819" providerId="ADAL" clId="{4DF67996-67B7-4E81-B38F-31F837390B79}" dt="2022-06-07T07:43:09.470" v="25" actId="962"/>
          <ac:picMkLst>
            <pc:docMk/>
            <pc:sldMk cId="1170929151" sldId="266"/>
            <ac:picMk id="11" creationId="{A5D76535-6E5A-4685-9072-FD801F4B66C7}"/>
          </ac:picMkLst>
        </pc:picChg>
        <pc:picChg chg="mod">
          <ac:chgData name="Hurskainen Pekka" userId="4dc4c628-d3a4-471f-bc7d-7b6fba74c819" providerId="ADAL" clId="{4DF67996-67B7-4E81-B38F-31F837390B79}" dt="2022-06-07T07:43:09.470" v="25" actId="962"/>
          <ac:picMkLst>
            <pc:docMk/>
            <pc:sldMk cId="1170929151" sldId="266"/>
            <ac:picMk id="12" creationId="{04D65146-4468-447A-A2D3-C2A42C8F50AE}"/>
          </ac:picMkLst>
        </pc:picChg>
      </pc:sldChg>
      <pc:sldChg chg="modSp mod">
        <pc:chgData name="Hurskainen Pekka" userId="4dc4c628-d3a4-471f-bc7d-7b6fba74c819" providerId="ADAL" clId="{4DF67996-67B7-4E81-B38F-31F837390B79}" dt="2022-06-07T07:57:09.619" v="532" actId="20577"/>
        <pc:sldMkLst>
          <pc:docMk/>
          <pc:sldMk cId="3895092045" sldId="267"/>
        </pc:sldMkLst>
        <pc:spChg chg="mod">
          <ac:chgData name="Hurskainen Pekka" userId="4dc4c628-d3a4-471f-bc7d-7b6fba74c819" providerId="ADAL" clId="{4DF67996-67B7-4E81-B38F-31F837390B79}" dt="2022-06-07T07:57:09.619" v="532" actId="20577"/>
          <ac:spMkLst>
            <pc:docMk/>
            <pc:sldMk cId="3895092045" sldId="267"/>
            <ac:spMk id="4" creationId="{E5E15F62-C979-5341-A54A-22336498AF2D}"/>
          </ac:spMkLst>
        </pc:spChg>
        <pc:spChg chg="mod">
          <ac:chgData name="Hurskainen Pekka" userId="4dc4c628-d3a4-471f-bc7d-7b6fba74c819" providerId="ADAL" clId="{4DF67996-67B7-4E81-B38F-31F837390B79}" dt="2022-06-07T07:45:54.564" v="108" actId="20577"/>
          <ac:spMkLst>
            <pc:docMk/>
            <pc:sldMk cId="3895092045" sldId="267"/>
            <ac:spMk id="7" creationId="{2CB8352C-D077-9D4C-A648-96629D3211A9}"/>
          </ac:spMkLst>
        </pc:spChg>
        <pc:picChg chg="mod">
          <ac:chgData name="Hurskainen Pekka" userId="4dc4c628-d3a4-471f-bc7d-7b6fba74c819" providerId="ADAL" clId="{4DF67996-67B7-4E81-B38F-31F837390B79}" dt="2022-06-07T07:42:43.589" v="21" actId="962"/>
          <ac:picMkLst>
            <pc:docMk/>
            <pc:sldMk cId="3895092045" sldId="267"/>
            <ac:picMk id="5" creationId="{E8A8B515-EDCD-274D-8CE1-7CFFF2D722BE}"/>
          </ac:picMkLst>
        </pc:picChg>
        <pc:picChg chg="mod">
          <ac:chgData name="Hurskainen Pekka" userId="4dc4c628-d3a4-471f-bc7d-7b6fba74c819" providerId="ADAL" clId="{4DF67996-67B7-4E81-B38F-31F837390B79}" dt="2022-06-07T07:42:47.530" v="22" actId="962"/>
          <ac:picMkLst>
            <pc:docMk/>
            <pc:sldMk cId="3895092045" sldId="267"/>
            <ac:picMk id="6" creationId="{46820FB9-6EBF-F94B-A0EC-0CF70783AFA7}"/>
          </ac:picMkLst>
        </pc:picChg>
        <pc:picChg chg="mod">
          <ac:chgData name="Hurskainen Pekka" userId="4dc4c628-d3a4-471f-bc7d-7b6fba74c819" providerId="ADAL" clId="{4DF67996-67B7-4E81-B38F-31F837390B79}" dt="2022-06-07T07:42:47.530" v="22" actId="962"/>
          <ac:picMkLst>
            <pc:docMk/>
            <pc:sldMk cId="3895092045" sldId="267"/>
            <ac:picMk id="8" creationId="{21EC7D06-E22C-4424-8AF8-E7410CC7C6BC}"/>
          </ac:picMkLst>
        </pc:picChg>
        <pc:picChg chg="mod">
          <ac:chgData name="Hurskainen Pekka" userId="4dc4c628-d3a4-471f-bc7d-7b6fba74c819" providerId="ADAL" clId="{4DF67996-67B7-4E81-B38F-31F837390B79}" dt="2022-06-07T07:42:47.530" v="22" actId="962"/>
          <ac:picMkLst>
            <pc:docMk/>
            <pc:sldMk cId="3895092045" sldId="267"/>
            <ac:picMk id="9" creationId="{6655A6C4-9922-49E9-8F59-9A5BF8E59D0E}"/>
          </ac:picMkLst>
        </pc:picChg>
      </pc:sldChg>
      <pc:sldChg chg="modSp mod">
        <pc:chgData name="Hurskainen Pekka" userId="4dc4c628-d3a4-471f-bc7d-7b6fba74c819" providerId="ADAL" clId="{4DF67996-67B7-4E81-B38F-31F837390B79}" dt="2022-06-07T07:43:41.339" v="26" actId="962"/>
        <pc:sldMkLst>
          <pc:docMk/>
          <pc:sldMk cId="1288311268" sldId="268"/>
        </pc:sldMkLst>
        <pc:picChg chg="mod">
          <ac:chgData name="Hurskainen Pekka" userId="4dc4c628-d3a4-471f-bc7d-7b6fba74c819" providerId="ADAL" clId="{4DF67996-67B7-4E81-B38F-31F837390B79}" dt="2022-06-07T07:43:41.339" v="26" actId="962"/>
          <ac:picMkLst>
            <pc:docMk/>
            <pc:sldMk cId="1288311268" sldId="268"/>
            <ac:picMk id="11" creationId="{D1C70224-6ABF-46B8-8076-95DA5E44E2FB}"/>
          </ac:picMkLst>
        </pc:picChg>
        <pc:picChg chg="mod">
          <ac:chgData name="Hurskainen Pekka" userId="4dc4c628-d3a4-471f-bc7d-7b6fba74c819" providerId="ADAL" clId="{4DF67996-67B7-4E81-B38F-31F837390B79}" dt="2022-06-07T07:43:41.339" v="26" actId="962"/>
          <ac:picMkLst>
            <pc:docMk/>
            <pc:sldMk cId="1288311268" sldId="268"/>
            <ac:picMk id="12" creationId="{26556E71-34F1-483F-ABDC-2CE5E282DCD2}"/>
          </ac:picMkLst>
        </pc:picChg>
        <pc:picChg chg="mod">
          <ac:chgData name="Hurskainen Pekka" userId="4dc4c628-d3a4-471f-bc7d-7b6fba74c819" providerId="ADAL" clId="{4DF67996-67B7-4E81-B38F-31F837390B79}" dt="2022-06-07T07:43:41.339" v="26" actId="962"/>
          <ac:picMkLst>
            <pc:docMk/>
            <pc:sldMk cId="1288311268" sldId="268"/>
            <ac:picMk id="13" creationId="{AF985CA9-C9B4-480D-B9B1-47EA03893B69}"/>
          </ac:picMkLst>
        </pc:picChg>
      </pc:sldChg>
      <pc:sldChg chg="modSp mod">
        <pc:chgData name="Hurskainen Pekka" userId="4dc4c628-d3a4-471f-bc7d-7b6fba74c819" providerId="ADAL" clId="{4DF67996-67B7-4E81-B38F-31F837390B79}" dt="2022-06-07T07:43:54.067" v="29" actId="962"/>
        <pc:sldMkLst>
          <pc:docMk/>
          <pc:sldMk cId="1956160385" sldId="269"/>
        </pc:sldMkLst>
        <pc:picChg chg="mod">
          <ac:chgData name="Hurskainen Pekka" userId="4dc4c628-d3a4-471f-bc7d-7b6fba74c819" providerId="ADAL" clId="{4DF67996-67B7-4E81-B38F-31F837390B79}" dt="2022-06-07T07:43:51.925" v="28" actId="962"/>
          <ac:picMkLst>
            <pc:docMk/>
            <pc:sldMk cId="1956160385" sldId="269"/>
            <ac:picMk id="2" creationId="{835DDE10-EE0E-554F-8ECD-6C8C86417369}"/>
          </ac:picMkLst>
        </pc:picChg>
        <pc:picChg chg="mod">
          <ac:chgData name="Hurskainen Pekka" userId="4dc4c628-d3a4-471f-bc7d-7b6fba74c819" providerId="ADAL" clId="{4DF67996-67B7-4E81-B38F-31F837390B79}" dt="2022-06-07T07:43:50.071" v="27" actId="962"/>
          <ac:picMkLst>
            <pc:docMk/>
            <pc:sldMk cId="1956160385" sldId="269"/>
            <ac:picMk id="3" creationId="{DE421F6C-21AC-574F-998A-4451440E0FCA}"/>
          </ac:picMkLst>
        </pc:picChg>
        <pc:picChg chg="mod">
          <ac:chgData name="Hurskainen Pekka" userId="4dc4c628-d3a4-471f-bc7d-7b6fba74c819" providerId="ADAL" clId="{4DF67996-67B7-4E81-B38F-31F837390B79}" dt="2022-06-07T07:43:50.071" v="27" actId="962"/>
          <ac:picMkLst>
            <pc:docMk/>
            <pc:sldMk cId="1956160385" sldId="269"/>
            <ac:picMk id="8" creationId="{AD22B8B4-CE1F-49DF-9A30-DC46428BFB6F}"/>
          </ac:picMkLst>
        </pc:picChg>
        <pc:picChg chg="mod">
          <ac:chgData name="Hurskainen Pekka" userId="4dc4c628-d3a4-471f-bc7d-7b6fba74c819" providerId="ADAL" clId="{4DF67996-67B7-4E81-B38F-31F837390B79}" dt="2022-06-07T07:43:54.067" v="29" actId="962"/>
          <ac:picMkLst>
            <pc:docMk/>
            <pc:sldMk cId="1956160385" sldId="269"/>
            <ac:picMk id="9" creationId="{95141A78-0264-5B4C-83B5-9F37D4D3C1B7}"/>
          </ac:picMkLst>
        </pc:picChg>
        <pc:picChg chg="mod">
          <ac:chgData name="Hurskainen Pekka" userId="4dc4c628-d3a4-471f-bc7d-7b6fba74c819" providerId="ADAL" clId="{4DF67996-67B7-4E81-B38F-31F837390B79}" dt="2022-06-07T07:43:50.071" v="27" actId="962"/>
          <ac:picMkLst>
            <pc:docMk/>
            <pc:sldMk cId="1956160385" sldId="269"/>
            <ac:picMk id="10" creationId="{36935B17-3074-F947-9DFB-CEE428B2E414}"/>
          </ac:picMkLst>
        </pc:picChg>
        <pc:picChg chg="mod">
          <ac:chgData name="Hurskainen Pekka" userId="4dc4c628-d3a4-471f-bc7d-7b6fba74c819" providerId="ADAL" clId="{4DF67996-67B7-4E81-B38F-31F837390B79}" dt="2022-06-07T07:43:50.071" v="27" actId="962"/>
          <ac:picMkLst>
            <pc:docMk/>
            <pc:sldMk cId="1956160385" sldId="269"/>
            <ac:picMk id="11" creationId="{77461058-C3B6-0340-A29A-535C5E91FD6E}"/>
          </ac:picMkLst>
        </pc:picChg>
      </pc:sldChg>
      <pc:sldChg chg="modSp mod">
        <pc:chgData name="Hurskainen Pekka" userId="4dc4c628-d3a4-471f-bc7d-7b6fba74c819" providerId="ADAL" clId="{4DF67996-67B7-4E81-B38F-31F837390B79}" dt="2022-06-07T08:03:24.518" v="580" actId="962"/>
        <pc:sldMkLst>
          <pc:docMk/>
          <pc:sldMk cId="3998701682" sldId="271"/>
        </pc:sldMkLst>
        <pc:spChg chg="mod">
          <ac:chgData name="Hurskainen Pekka" userId="4dc4c628-d3a4-471f-bc7d-7b6fba74c819" providerId="ADAL" clId="{4DF67996-67B7-4E81-B38F-31F837390B79}" dt="2022-06-07T07:42:28.497" v="19" actId="113"/>
          <ac:spMkLst>
            <pc:docMk/>
            <pc:sldMk cId="3998701682" sldId="271"/>
            <ac:spMk id="17" creationId="{CCF8DFDD-F269-478B-9813-175E3ACF00AD}"/>
          </ac:spMkLst>
        </pc:spChg>
        <pc:picChg chg="mod">
          <ac:chgData name="Hurskainen Pekka" userId="4dc4c628-d3a4-471f-bc7d-7b6fba74c819" providerId="ADAL" clId="{4DF67996-67B7-4E81-B38F-31F837390B79}" dt="2022-06-07T07:42:34.553" v="20" actId="962"/>
          <ac:picMkLst>
            <pc:docMk/>
            <pc:sldMk cId="3998701682" sldId="271"/>
            <ac:picMk id="4" creationId="{47FCE100-41E8-1A47-B9C6-B98B42429C6B}"/>
          </ac:picMkLst>
        </pc:picChg>
        <pc:picChg chg="mod">
          <ac:chgData name="Hurskainen Pekka" userId="4dc4c628-d3a4-471f-bc7d-7b6fba74c819" providerId="ADAL" clId="{4DF67996-67B7-4E81-B38F-31F837390B79}" dt="2022-06-07T08:03:24.518" v="580" actId="962"/>
          <ac:picMkLst>
            <pc:docMk/>
            <pc:sldMk cId="3998701682" sldId="271"/>
            <ac:picMk id="5" creationId="{B78964F7-6615-5248-876D-77F677B89ADC}"/>
          </ac:picMkLst>
        </pc:picChg>
        <pc:picChg chg="mod">
          <ac:chgData name="Hurskainen Pekka" userId="4dc4c628-d3a4-471f-bc7d-7b6fba74c819" providerId="ADAL" clId="{4DF67996-67B7-4E81-B38F-31F837390B79}" dt="2022-06-07T07:42:34.553" v="20" actId="962"/>
          <ac:picMkLst>
            <pc:docMk/>
            <pc:sldMk cId="3998701682" sldId="271"/>
            <ac:picMk id="10" creationId="{25F98456-F944-4837-B878-7E3B304B8278}"/>
          </ac:picMkLst>
        </pc:picChg>
        <pc:picChg chg="mod">
          <ac:chgData name="Hurskainen Pekka" userId="4dc4c628-d3a4-471f-bc7d-7b6fba74c819" providerId="ADAL" clId="{4DF67996-67B7-4E81-B38F-31F837390B79}" dt="2022-06-07T08:03:22.423" v="579" actId="962"/>
          <ac:picMkLst>
            <pc:docMk/>
            <pc:sldMk cId="3998701682" sldId="271"/>
            <ac:picMk id="11" creationId="{F4CAA0A3-263E-DE4D-9AC9-2B34B45FD0C5}"/>
          </ac:picMkLst>
        </pc:picChg>
        <pc:picChg chg="mod">
          <ac:chgData name="Hurskainen Pekka" userId="4dc4c628-d3a4-471f-bc7d-7b6fba74c819" providerId="ADAL" clId="{4DF67996-67B7-4E81-B38F-31F837390B79}" dt="2022-06-07T07:42:34.553" v="20" actId="962"/>
          <ac:picMkLst>
            <pc:docMk/>
            <pc:sldMk cId="3998701682" sldId="271"/>
            <ac:picMk id="13" creationId="{C6430D44-EB55-4AE3-9709-2C327A6406D7}"/>
          </ac:picMkLst>
        </pc:picChg>
        <pc:picChg chg="mod">
          <ac:chgData name="Hurskainen Pekka" userId="4dc4c628-d3a4-471f-bc7d-7b6fba74c819" providerId="ADAL" clId="{4DF67996-67B7-4E81-B38F-31F837390B79}" dt="2022-06-07T07:42:34.553" v="20" actId="962"/>
          <ac:picMkLst>
            <pc:docMk/>
            <pc:sldMk cId="3998701682" sldId="271"/>
            <ac:picMk id="14" creationId="{F37E869D-5313-5649-8D2B-880AC08C4D54}"/>
          </ac:picMkLst>
        </pc:picChg>
        <pc:picChg chg="mod">
          <ac:chgData name="Hurskainen Pekka" userId="4dc4c628-d3a4-471f-bc7d-7b6fba74c819" providerId="ADAL" clId="{4DF67996-67B7-4E81-B38F-31F837390B79}" dt="2022-06-07T07:42:34.553" v="20" actId="962"/>
          <ac:picMkLst>
            <pc:docMk/>
            <pc:sldMk cId="3998701682" sldId="271"/>
            <ac:picMk id="16" creationId="{F0C39C6E-89E6-BF48-911E-B30D78B164CD}"/>
          </ac:picMkLst>
        </pc:picChg>
      </pc:sldChg>
      <pc:sldChg chg="modSp mod">
        <pc:chgData name="Hurskainen Pekka" userId="4dc4c628-d3a4-471f-bc7d-7b6fba74c819" providerId="ADAL" clId="{4DF67996-67B7-4E81-B38F-31F837390B79}" dt="2022-06-07T08:03:20.250" v="578" actId="962"/>
        <pc:sldMkLst>
          <pc:docMk/>
          <pc:sldMk cId="2820261301" sldId="272"/>
        </pc:sldMkLst>
        <pc:spChg chg="mod">
          <ac:chgData name="Hurskainen Pekka" userId="4dc4c628-d3a4-471f-bc7d-7b6fba74c819" providerId="ADAL" clId="{4DF67996-67B7-4E81-B38F-31F837390B79}" dt="2022-06-07T07:42:23.383" v="17" actId="113"/>
          <ac:spMkLst>
            <pc:docMk/>
            <pc:sldMk cId="2820261301" sldId="272"/>
            <ac:spMk id="12" creationId="{8B095250-2C0F-4AD4-AC3D-F248E6282F24}"/>
          </ac:spMkLst>
        </pc:spChg>
        <pc:picChg chg="mod">
          <ac:chgData name="Hurskainen Pekka" userId="4dc4c628-d3a4-471f-bc7d-7b6fba74c819" providerId="ADAL" clId="{4DF67996-67B7-4E81-B38F-31F837390B79}" dt="2022-06-07T07:42:13.691" v="15" actId="962"/>
          <ac:picMkLst>
            <pc:docMk/>
            <pc:sldMk cId="2820261301" sldId="272"/>
            <ac:picMk id="3" creationId="{3118C1AE-A20D-5C4D-9799-8CFC5FE26FC6}"/>
          </ac:picMkLst>
        </pc:picChg>
        <pc:picChg chg="mod">
          <ac:chgData name="Hurskainen Pekka" userId="4dc4c628-d3a4-471f-bc7d-7b6fba74c819" providerId="ADAL" clId="{4DF67996-67B7-4E81-B38F-31F837390B79}" dt="2022-06-07T07:42:13.691" v="15" actId="962"/>
          <ac:picMkLst>
            <pc:docMk/>
            <pc:sldMk cId="2820261301" sldId="272"/>
            <ac:picMk id="7" creationId="{F573592D-75F3-2B46-B458-82E5F20B9A6A}"/>
          </ac:picMkLst>
        </pc:picChg>
        <pc:picChg chg="mod">
          <ac:chgData name="Hurskainen Pekka" userId="4dc4c628-d3a4-471f-bc7d-7b6fba74c819" providerId="ADAL" clId="{4DF67996-67B7-4E81-B38F-31F837390B79}" dt="2022-06-07T07:42:13.691" v="15" actId="962"/>
          <ac:picMkLst>
            <pc:docMk/>
            <pc:sldMk cId="2820261301" sldId="272"/>
            <ac:picMk id="9" creationId="{F4F7A429-59C6-456F-931C-1D8697E3C9BA}"/>
          </ac:picMkLst>
        </pc:picChg>
        <pc:picChg chg="mod">
          <ac:chgData name="Hurskainen Pekka" userId="4dc4c628-d3a4-471f-bc7d-7b6fba74c819" providerId="ADAL" clId="{4DF67996-67B7-4E81-B38F-31F837390B79}" dt="2022-06-07T07:42:13.691" v="15" actId="962"/>
          <ac:picMkLst>
            <pc:docMk/>
            <pc:sldMk cId="2820261301" sldId="272"/>
            <ac:picMk id="10" creationId="{0CA008F4-CE77-4FFC-B61F-D9E717A77D0C}"/>
          </ac:picMkLst>
        </pc:picChg>
        <pc:picChg chg="mod">
          <ac:chgData name="Hurskainen Pekka" userId="4dc4c628-d3a4-471f-bc7d-7b6fba74c819" providerId="ADAL" clId="{4DF67996-67B7-4E81-B38F-31F837390B79}" dt="2022-06-07T08:03:20.250" v="578" actId="962"/>
          <ac:picMkLst>
            <pc:docMk/>
            <pc:sldMk cId="2820261301" sldId="272"/>
            <ac:picMk id="35" creationId="{8A405CF7-DF4B-F14C-9E86-582CF9AEC996}"/>
          </ac:picMkLst>
        </pc:picChg>
        <pc:picChg chg="mod">
          <ac:chgData name="Hurskainen Pekka" userId="4dc4c628-d3a4-471f-bc7d-7b6fba74c819" providerId="ADAL" clId="{4DF67996-67B7-4E81-B38F-31F837390B79}" dt="2022-06-07T08:03:17.930" v="577" actId="962"/>
          <ac:picMkLst>
            <pc:docMk/>
            <pc:sldMk cId="2820261301" sldId="272"/>
            <ac:picMk id="36" creationId="{BCF61FC5-8CF6-A64E-874D-C6728FD2BB9D}"/>
          </ac:picMkLst>
        </pc:picChg>
        <pc:picChg chg="mod">
          <ac:chgData name="Hurskainen Pekka" userId="4dc4c628-d3a4-471f-bc7d-7b6fba74c819" providerId="ADAL" clId="{4DF67996-67B7-4E81-B38F-31F837390B79}" dt="2022-06-07T07:42:13.691" v="15" actId="962"/>
          <ac:picMkLst>
            <pc:docMk/>
            <pc:sldMk cId="2820261301" sldId="272"/>
            <ac:picMk id="38" creationId="{F73F9EC8-E065-F842-A3AE-26DED250A4AA}"/>
          </ac:picMkLst>
        </pc:picChg>
      </pc:sldChg>
      <pc:sldChg chg="modSp add mod">
        <pc:chgData name="Hurskainen Pekka" userId="4dc4c628-d3a4-471f-bc7d-7b6fba74c819" providerId="ADAL" clId="{4DF67996-67B7-4E81-B38F-31F837390B79}" dt="2022-06-07T07:58:10.566" v="542" actId="6549"/>
        <pc:sldMkLst>
          <pc:docMk/>
          <pc:sldMk cId="3790378981" sldId="273"/>
        </pc:sldMkLst>
        <pc:spChg chg="mod">
          <ac:chgData name="Hurskainen Pekka" userId="4dc4c628-d3a4-471f-bc7d-7b6fba74c819" providerId="ADAL" clId="{4DF67996-67B7-4E81-B38F-31F837390B79}" dt="2022-06-07T07:58:10.566" v="542" actId="6549"/>
          <ac:spMkLst>
            <pc:docMk/>
            <pc:sldMk cId="3790378981" sldId="273"/>
            <ac:spMk id="4" creationId="{6CF3B37F-FB68-0D43-B48A-2530AFE44518}"/>
          </ac:spMkLst>
        </pc:spChg>
        <pc:spChg chg="mod">
          <ac:chgData name="Hurskainen Pekka" userId="4dc4c628-d3a4-471f-bc7d-7b6fba74c819" providerId="ADAL" clId="{4DF67996-67B7-4E81-B38F-31F837390B79}" dt="2022-06-07T07:57:56.987" v="540" actId="20577"/>
          <ac:spMkLst>
            <pc:docMk/>
            <pc:sldMk cId="3790378981" sldId="273"/>
            <ac:spMk id="9" creationId="{772B04F6-B78F-4C4B-9EE9-536CC9F182B7}"/>
          </ac:spMkLst>
        </pc:spChg>
      </pc:sldChg>
      <pc:sldChg chg="modSp add mod">
        <pc:chgData name="Hurskainen Pekka" userId="4dc4c628-d3a4-471f-bc7d-7b6fba74c819" providerId="ADAL" clId="{4DF67996-67B7-4E81-B38F-31F837390B79}" dt="2022-06-07T08:09:47.146" v="581" actId="6549"/>
        <pc:sldMkLst>
          <pc:docMk/>
          <pc:sldMk cId="2722313389" sldId="274"/>
        </pc:sldMkLst>
        <pc:spChg chg="mod">
          <ac:chgData name="Hurskainen Pekka" userId="4dc4c628-d3a4-471f-bc7d-7b6fba74c819" providerId="ADAL" clId="{4DF67996-67B7-4E81-B38F-31F837390B79}" dt="2022-06-07T08:09:47.146" v="581" actId="6549"/>
          <ac:spMkLst>
            <pc:docMk/>
            <pc:sldMk cId="2722313389" sldId="274"/>
            <ac:spMk id="4" creationId="{6CF3B37F-FB68-0D43-B48A-2530AFE44518}"/>
          </ac:spMkLst>
        </pc:spChg>
        <pc:spChg chg="mod">
          <ac:chgData name="Hurskainen Pekka" userId="4dc4c628-d3a4-471f-bc7d-7b6fba74c819" providerId="ADAL" clId="{4DF67996-67B7-4E81-B38F-31F837390B79}" dt="2022-06-07T07:58:35.857" v="561" actId="20577"/>
          <ac:spMkLst>
            <pc:docMk/>
            <pc:sldMk cId="2722313389" sldId="274"/>
            <ac:spMk id="9" creationId="{772B04F6-B78F-4C4B-9EE9-536CC9F182B7}"/>
          </ac:spMkLst>
        </pc:spChg>
      </pc:sldChg>
      <pc:sldChg chg="modSp add mod">
        <pc:chgData name="Hurskainen Pekka" userId="4dc4c628-d3a4-471f-bc7d-7b6fba74c819" providerId="ADAL" clId="{4DF67996-67B7-4E81-B38F-31F837390B79}" dt="2022-06-07T08:18:28.006" v="666" actId="20577"/>
        <pc:sldMkLst>
          <pc:docMk/>
          <pc:sldMk cId="3073128709" sldId="275"/>
        </pc:sldMkLst>
        <pc:spChg chg="mod">
          <ac:chgData name="Hurskainen Pekka" userId="4dc4c628-d3a4-471f-bc7d-7b6fba74c819" providerId="ADAL" clId="{4DF67996-67B7-4E81-B38F-31F837390B79}" dt="2022-06-07T08:18:28.006" v="666" actId="20577"/>
          <ac:spMkLst>
            <pc:docMk/>
            <pc:sldMk cId="3073128709" sldId="275"/>
            <ac:spMk id="4" creationId="{6CF3B37F-FB68-0D43-B48A-2530AFE44518}"/>
          </ac:spMkLst>
        </pc:spChg>
        <pc:spChg chg="mod">
          <ac:chgData name="Hurskainen Pekka" userId="4dc4c628-d3a4-471f-bc7d-7b6fba74c819" providerId="ADAL" clId="{4DF67996-67B7-4E81-B38F-31F837390B79}" dt="2022-06-07T08:11:54.783" v="601" actId="20577"/>
          <ac:spMkLst>
            <pc:docMk/>
            <pc:sldMk cId="3073128709" sldId="275"/>
            <ac:spMk id="9" creationId="{772B04F6-B78F-4C4B-9EE9-536CC9F182B7}"/>
          </ac:spMkLst>
        </pc:spChg>
      </pc:sldChg>
    </pc:docChg>
  </pc:docChgLst>
  <pc:docChgLst>
    <pc:chgData name="Hurskainen Pekka" userId="S::pekka.hurskainen@env.fi::4dc4c628-d3a4-471f-bc7d-7b6fba74c819" providerId="AD" clId="Web-{DBB71E5B-E991-49A4-9754-C282A213CA28}"/>
    <pc:docChg chg="addSld modSld">
      <pc:chgData name="Hurskainen Pekka" userId="S::pekka.hurskainen@env.fi::4dc4c628-d3a4-471f-bc7d-7b6fba74c819" providerId="AD" clId="Web-{DBB71E5B-E991-49A4-9754-C282A213CA28}" dt="2022-06-08T08:24:14.157" v="64" actId="20577"/>
      <pc:docMkLst>
        <pc:docMk/>
      </pc:docMkLst>
      <pc:sldChg chg="modSp">
        <pc:chgData name="Hurskainen Pekka" userId="S::pekka.hurskainen@env.fi::4dc4c628-d3a4-471f-bc7d-7b6fba74c819" providerId="AD" clId="Web-{DBB71E5B-E991-49A4-9754-C282A213CA28}" dt="2022-06-08T08:24:14.157" v="64" actId="20577"/>
        <pc:sldMkLst>
          <pc:docMk/>
          <pc:sldMk cId="3895092045" sldId="267"/>
        </pc:sldMkLst>
        <pc:spChg chg="mod">
          <ac:chgData name="Hurskainen Pekka" userId="S::pekka.hurskainen@env.fi::4dc4c628-d3a4-471f-bc7d-7b6fba74c819" providerId="AD" clId="Web-{DBB71E5B-E991-49A4-9754-C282A213CA28}" dt="2022-06-08T08:24:14.157" v="64" actId="20577"/>
          <ac:spMkLst>
            <pc:docMk/>
            <pc:sldMk cId="3895092045" sldId="267"/>
            <ac:spMk id="4" creationId="{E5E15F62-C979-5341-A54A-22336498AF2D}"/>
          </ac:spMkLst>
        </pc:spChg>
      </pc:sldChg>
      <pc:sldChg chg="modSp">
        <pc:chgData name="Hurskainen Pekka" userId="S::pekka.hurskainen@env.fi::4dc4c628-d3a4-471f-bc7d-7b6fba74c819" providerId="AD" clId="Web-{DBB71E5B-E991-49A4-9754-C282A213CA28}" dt="2022-06-08T08:21:15.840" v="0" actId="20577"/>
        <pc:sldMkLst>
          <pc:docMk/>
          <pc:sldMk cId="2722313389" sldId="274"/>
        </pc:sldMkLst>
        <pc:spChg chg="mod">
          <ac:chgData name="Hurskainen Pekka" userId="S::pekka.hurskainen@env.fi::4dc4c628-d3a4-471f-bc7d-7b6fba74c819" providerId="AD" clId="Web-{DBB71E5B-E991-49A4-9754-C282A213CA28}" dt="2022-06-08T08:21:15.840" v="0" actId="20577"/>
          <ac:spMkLst>
            <pc:docMk/>
            <pc:sldMk cId="2722313389" sldId="274"/>
            <ac:spMk id="4" creationId="{6CF3B37F-FB68-0D43-B48A-2530AFE44518}"/>
          </ac:spMkLst>
        </pc:spChg>
      </pc:sldChg>
      <pc:sldChg chg="modSp add replId">
        <pc:chgData name="Hurskainen Pekka" userId="S::pekka.hurskainen@env.fi::4dc4c628-d3a4-471f-bc7d-7b6fba74c819" providerId="AD" clId="Web-{DBB71E5B-E991-49A4-9754-C282A213CA28}" dt="2022-06-08T08:23:33.890" v="31" actId="20577"/>
        <pc:sldMkLst>
          <pc:docMk/>
          <pc:sldMk cId="1887928976" sldId="276"/>
        </pc:sldMkLst>
        <pc:spChg chg="mod">
          <ac:chgData name="Hurskainen Pekka" userId="S::pekka.hurskainen@env.fi::4dc4c628-d3a4-471f-bc7d-7b6fba74c819" providerId="AD" clId="Web-{DBB71E5B-E991-49A4-9754-C282A213CA28}" dt="2022-06-08T08:23:33.890" v="31" actId="20577"/>
          <ac:spMkLst>
            <pc:docMk/>
            <pc:sldMk cId="1887928976" sldId="276"/>
            <ac:spMk id="4" creationId="{6CF3B37F-FB68-0D43-B48A-2530AFE44518}"/>
          </ac:spMkLst>
        </pc:spChg>
        <pc:spChg chg="mod">
          <ac:chgData name="Hurskainen Pekka" userId="S::pekka.hurskainen@env.fi::4dc4c628-d3a4-471f-bc7d-7b6fba74c819" providerId="AD" clId="Web-{DBB71E5B-E991-49A4-9754-C282A213CA28}" dt="2022-06-08T08:23:22.374" v="30" actId="20577"/>
          <ac:spMkLst>
            <pc:docMk/>
            <pc:sldMk cId="1887928976" sldId="276"/>
            <ac:spMk id="9" creationId="{772B04F6-B78F-4C4B-9EE9-536CC9F182B7}"/>
          </ac:spMkLst>
        </pc:spChg>
      </pc:sldChg>
    </pc:docChg>
  </pc:docChgLst>
  <pc:docChgLst>
    <pc:chgData name="Hurskainen Pekka" userId="S::pekka.hurskainen@env.fi::4dc4c628-d3a4-471f-bc7d-7b6fba74c819" providerId="AD" clId="Web-{265AA796-B694-477B-A1B7-5F06A0E33D81}"/>
    <pc:docChg chg="delSld">
      <pc:chgData name="Hurskainen Pekka" userId="S::pekka.hurskainen@env.fi::4dc4c628-d3a4-471f-bc7d-7b6fba74c819" providerId="AD" clId="Web-{265AA796-B694-477B-A1B7-5F06A0E33D81}" dt="2022-06-08T08:27:37.106" v="2"/>
      <pc:docMkLst>
        <pc:docMk/>
      </pc:docMkLst>
      <pc:sldChg chg="del">
        <pc:chgData name="Hurskainen Pekka" userId="S::pekka.hurskainen@env.fi::4dc4c628-d3a4-471f-bc7d-7b6fba74c819" providerId="AD" clId="Web-{265AA796-B694-477B-A1B7-5F06A0E33D81}" dt="2022-06-08T08:27:35.121" v="0"/>
        <pc:sldMkLst>
          <pc:docMk/>
          <pc:sldMk cId="2542716747" sldId="261"/>
        </pc:sldMkLst>
      </pc:sldChg>
      <pc:sldChg chg="del">
        <pc:chgData name="Hurskainen Pekka" userId="S::pekka.hurskainen@env.fi::4dc4c628-d3a4-471f-bc7d-7b6fba74c819" providerId="AD" clId="Web-{265AA796-B694-477B-A1B7-5F06A0E33D81}" dt="2022-06-08T08:27:36.325" v="1"/>
        <pc:sldMkLst>
          <pc:docMk/>
          <pc:sldMk cId="1162589958" sldId="263"/>
        </pc:sldMkLst>
      </pc:sldChg>
      <pc:sldChg chg="del">
        <pc:chgData name="Hurskainen Pekka" userId="S::pekka.hurskainen@env.fi::4dc4c628-d3a4-471f-bc7d-7b6fba74c819" providerId="AD" clId="Web-{265AA796-B694-477B-A1B7-5F06A0E33D81}" dt="2022-06-08T08:27:37.106" v="2"/>
        <pc:sldMkLst>
          <pc:docMk/>
          <pc:sldMk cId="3998701682" sldId="27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79FB8C-A4DD-5F42-876E-0DE32318DFC6}" type="datetimeFigureOut">
              <a:rPr lang="fi-FI" smtClean="0"/>
              <a:t>16.6.2022</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9B220D-B117-1245-9553-24C72C0F5C84}" type="slidenum">
              <a:rPr lang="fi-FI" smtClean="0"/>
              <a:t>‹#›</a:t>
            </a:fld>
            <a:endParaRPr lang="fi-FI"/>
          </a:p>
        </p:txBody>
      </p:sp>
    </p:spTree>
    <p:extLst>
      <p:ext uri="{BB962C8B-B14F-4D97-AF65-F5344CB8AC3E}">
        <p14:creationId xmlns:p14="http://schemas.microsoft.com/office/powerpoint/2010/main" val="862924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039B220D-B117-1245-9553-24C72C0F5C84}" type="slidenum">
              <a:rPr lang="fi-FI" smtClean="0"/>
              <a:t>1</a:t>
            </a:fld>
            <a:endParaRPr lang="fi-FI"/>
          </a:p>
        </p:txBody>
      </p:sp>
    </p:spTree>
    <p:extLst>
      <p:ext uri="{BB962C8B-B14F-4D97-AF65-F5344CB8AC3E}">
        <p14:creationId xmlns:p14="http://schemas.microsoft.com/office/powerpoint/2010/main" val="799566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8CF46BF-E327-8544-8725-35D6242A9E0C}"/>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11F830F7-A867-3A4C-A076-912ACD5568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C8896DA9-C7C7-4245-A2BD-4BFB12EC9CC8}"/>
              </a:ext>
            </a:extLst>
          </p:cNvPr>
          <p:cNvSpPr>
            <a:spLocks noGrp="1"/>
          </p:cNvSpPr>
          <p:nvPr>
            <p:ph type="dt" sz="half" idx="10"/>
          </p:nvPr>
        </p:nvSpPr>
        <p:spPr/>
        <p:txBody>
          <a:bodyPr/>
          <a:lstStyle/>
          <a:p>
            <a:fld id="{811BF027-FDFC-3043-B287-BF8902FE7484}" type="datetimeFigureOut">
              <a:rPr lang="fi-FI" smtClean="0"/>
              <a:t>16.6.2022</a:t>
            </a:fld>
            <a:endParaRPr lang="fi-FI"/>
          </a:p>
        </p:txBody>
      </p:sp>
      <p:sp>
        <p:nvSpPr>
          <p:cNvPr id="5" name="Alatunnisteen paikkamerkki 4">
            <a:extLst>
              <a:ext uri="{FF2B5EF4-FFF2-40B4-BE49-F238E27FC236}">
                <a16:creationId xmlns:a16="http://schemas.microsoft.com/office/drawing/2014/main" id="{C297852A-8C17-3042-934B-01D4232A77C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56F3A54-0117-EF45-A681-7578CBAE9D95}"/>
              </a:ext>
            </a:extLst>
          </p:cNvPr>
          <p:cNvSpPr>
            <a:spLocks noGrp="1"/>
          </p:cNvSpPr>
          <p:nvPr>
            <p:ph type="sldNum" sz="quarter" idx="12"/>
          </p:nvPr>
        </p:nvSpPr>
        <p:spPr/>
        <p:txBody>
          <a:bodyPr/>
          <a:lstStyle/>
          <a:p>
            <a:fld id="{83B38BBF-EBD4-BE4C-B638-B3FDE3C9776E}" type="slidenum">
              <a:rPr lang="fi-FI" smtClean="0"/>
              <a:t>‹#›</a:t>
            </a:fld>
            <a:endParaRPr lang="fi-FI"/>
          </a:p>
        </p:txBody>
      </p:sp>
    </p:spTree>
    <p:extLst>
      <p:ext uri="{BB962C8B-B14F-4D97-AF65-F5344CB8AC3E}">
        <p14:creationId xmlns:p14="http://schemas.microsoft.com/office/powerpoint/2010/main" val="4184206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D8918EE-E749-134B-8597-44410345B0FA}"/>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8B288742-1271-2748-A2D0-851E109F3847}"/>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8B5A2E98-DC70-1944-B06B-1AAA26E3A705}"/>
              </a:ext>
            </a:extLst>
          </p:cNvPr>
          <p:cNvSpPr>
            <a:spLocks noGrp="1"/>
          </p:cNvSpPr>
          <p:nvPr>
            <p:ph type="dt" sz="half" idx="10"/>
          </p:nvPr>
        </p:nvSpPr>
        <p:spPr/>
        <p:txBody>
          <a:bodyPr/>
          <a:lstStyle/>
          <a:p>
            <a:fld id="{811BF027-FDFC-3043-B287-BF8902FE7484}" type="datetimeFigureOut">
              <a:rPr lang="fi-FI" smtClean="0"/>
              <a:t>16.6.2022</a:t>
            </a:fld>
            <a:endParaRPr lang="fi-FI"/>
          </a:p>
        </p:txBody>
      </p:sp>
      <p:sp>
        <p:nvSpPr>
          <p:cNvPr id="5" name="Alatunnisteen paikkamerkki 4">
            <a:extLst>
              <a:ext uri="{FF2B5EF4-FFF2-40B4-BE49-F238E27FC236}">
                <a16:creationId xmlns:a16="http://schemas.microsoft.com/office/drawing/2014/main" id="{B8DA1827-E480-BD48-B908-8697D3409921}"/>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5B67236-F381-5042-A396-0B71F1D78F35}"/>
              </a:ext>
            </a:extLst>
          </p:cNvPr>
          <p:cNvSpPr>
            <a:spLocks noGrp="1"/>
          </p:cNvSpPr>
          <p:nvPr>
            <p:ph type="sldNum" sz="quarter" idx="12"/>
          </p:nvPr>
        </p:nvSpPr>
        <p:spPr/>
        <p:txBody>
          <a:bodyPr/>
          <a:lstStyle/>
          <a:p>
            <a:fld id="{83B38BBF-EBD4-BE4C-B638-B3FDE3C9776E}" type="slidenum">
              <a:rPr lang="fi-FI" smtClean="0"/>
              <a:t>‹#›</a:t>
            </a:fld>
            <a:endParaRPr lang="fi-FI"/>
          </a:p>
        </p:txBody>
      </p:sp>
    </p:spTree>
    <p:extLst>
      <p:ext uri="{BB962C8B-B14F-4D97-AF65-F5344CB8AC3E}">
        <p14:creationId xmlns:p14="http://schemas.microsoft.com/office/powerpoint/2010/main" val="1507930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321B62D5-575F-574A-AB95-0500EADFA270}"/>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C7AE4690-27AC-614C-99F2-B79B630CF06E}"/>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F551EEA-B8AB-A644-87EA-BCF8F09F36F3}"/>
              </a:ext>
            </a:extLst>
          </p:cNvPr>
          <p:cNvSpPr>
            <a:spLocks noGrp="1"/>
          </p:cNvSpPr>
          <p:nvPr>
            <p:ph type="dt" sz="half" idx="10"/>
          </p:nvPr>
        </p:nvSpPr>
        <p:spPr/>
        <p:txBody>
          <a:bodyPr/>
          <a:lstStyle/>
          <a:p>
            <a:fld id="{811BF027-FDFC-3043-B287-BF8902FE7484}" type="datetimeFigureOut">
              <a:rPr lang="fi-FI" smtClean="0"/>
              <a:t>16.6.2022</a:t>
            </a:fld>
            <a:endParaRPr lang="fi-FI"/>
          </a:p>
        </p:txBody>
      </p:sp>
      <p:sp>
        <p:nvSpPr>
          <p:cNvPr id="5" name="Alatunnisteen paikkamerkki 4">
            <a:extLst>
              <a:ext uri="{FF2B5EF4-FFF2-40B4-BE49-F238E27FC236}">
                <a16:creationId xmlns:a16="http://schemas.microsoft.com/office/drawing/2014/main" id="{E4A4C69D-33A7-5949-825D-98CF5723DDEE}"/>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E227E04-41EF-1046-81E2-2CF70AACC9EE}"/>
              </a:ext>
            </a:extLst>
          </p:cNvPr>
          <p:cNvSpPr>
            <a:spLocks noGrp="1"/>
          </p:cNvSpPr>
          <p:nvPr>
            <p:ph type="sldNum" sz="quarter" idx="12"/>
          </p:nvPr>
        </p:nvSpPr>
        <p:spPr/>
        <p:txBody>
          <a:bodyPr/>
          <a:lstStyle/>
          <a:p>
            <a:fld id="{83B38BBF-EBD4-BE4C-B638-B3FDE3C9776E}" type="slidenum">
              <a:rPr lang="fi-FI" smtClean="0"/>
              <a:t>‹#›</a:t>
            </a:fld>
            <a:endParaRPr lang="fi-FI"/>
          </a:p>
        </p:txBody>
      </p:sp>
    </p:spTree>
    <p:extLst>
      <p:ext uri="{BB962C8B-B14F-4D97-AF65-F5344CB8AC3E}">
        <p14:creationId xmlns:p14="http://schemas.microsoft.com/office/powerpoint/2010/main" val="2009692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A23EB87-63ED-D440-B5AC-F07DAE7D2A3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79FF1429-DFD9-3D46-9002-6450EC5DDA18}"/>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2D4D7414-398E-A540-966E-C2588D805140}"/>
              </a:ext>
            </a:extLst>
          </p:cNvPr>
          <p:cNvSpPr>
            <a:spLocks noGrp="1"/>
          </p:cNvSpPr>
          <p:nvPr>
            <p:ph type="dt" sz="half" idx="10"/>
          </p:nvPr>
        </p:nvSpPr>
        <p:spPr/>
        <p:txBody>
          <a:bodyPr/>
          <a:lstStyle/>
          <a:p>
            <a:fld id="{811BF027-FDFC-3043-B287-BF8902FE7484}" type="datetimeFigureOut">
              <a:rPr lang="fi-FI" smtClean="0"/>
              <a:t>16.6.2022</a:t>
            </a:fld>
            <a:endParaRPr lang="fi-FI"/>
          </a:p>
        </p:txBody>
      </p:sp>
      <p:sp>
        <p:nvSpPr>
          <p:cNvPr id="5" name="Alatunnisteen paikkamerkki 4">
            <a:extLst>
              <a:ext uri="{FF2B5EF4-FFF2-40B4-BE49-F238E27FC236}">
                <a16:creationId xmlns:a16="http://schemas.microsoft.com/office/drawing/2014/main" id="{640A42AD-E704-1B47-8A2E-22072C9EAE3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9F59A6B-DF65-A444-BCA2-9ECB03449460}"/>
              </a:ext>
            </a:extLst>
          </p:cNvPr>
          <p:cNvSpPr>
            <a:spLocks noGrp="1"/>
          </p:cNvSpPr>
          <p:nvPr>
            <p:ph type="sldNum" sz="quarter" idx="12"/>
          </p:nvPr>
        </p:nvSpPr>
        <p:spPr/>
        <p:txBody>
          <a:bodyPr/>
          <a:lstStyle/>
          <a:p>
            <a:fld id="{83B38BBF-EBD4-BE4C-B638-B3FDE3C9776E}" type="slidenum">
              <a:rPr lang="fi-FI" smtClean="0"/>
              <a:t>‹#›</a:t>
            </a:fld>
            <a:endParaRPr lang="fi-FI"/>
          </a:p>
        </p:txBody>
      </p:sp>
    </p:spTree>
    <p:extLst>
      <p:ext uri="{BB962C8B-B14F-4D97-AF65-F5344CB8AC3E}">
        <p14:creationId xmlns:p14="http://schemas.microsoft.com/office/powerpoint/2010/main" val="482559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23DF364-5EF5-2B47-9EC7-93DD1B89A0BD}"/>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ACBE9EF9-5C55-E142-9FBF-4A5A803326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BE5AD5D0-4175-5C41-844A-843D42A3AB6B}"/>
              </a:ext>
            </a:extLst>
          </p:cNvPr>
          <p:cNvSpPr>
            <a:spLocks noGrp="1"/>
          </p:cNvSpPr>
          <p:nvPr>
            <p:ph type="dt" sz="half" idx="10"/>
          </p:nvPr>
        </p:nvSpPr>
        <p:spPr/>
        <p:txBody>
          <a:bodyPr/>
          <a:lstStyle/>
          <a:p>
            <a:fld id="{811BF027-FDFC-3043-B287-BF8902FE7484}" type="datetimeFigureOut">
              <a:rPr lang="fi-FI" smtClean="0"/>
              <a:t>16.6.2022</a:t>
            </a:fld>
            <a:endParaRPr lang="fi-FI"/>
          </a:p>
        </p:txBody>
      </p:sp>
      <p:sp>
        <p:nvSpPr>
          <p:cNvPr id="5" name="Alatunnisteen paikkamerkki 4">
            <a:extLst>
              <a:ext uri="{FF2B5EF4-FFF2-40B4-BE49-F238E27FC236}">
                <a16:creationId xmlns:a16="http://schemas.microsoft.com/office/drawing/2014/main" id="{FFF540B7-6C29-4E48-8929-F4174BB6B283}"/>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9879FBF-B681-724C-B3C9-3169763BB9C8}"/>
              </a:ext>
            </a:extLst>
          </p:cNvPr>
          <p:cNvSpPr>
            <a:spLocks noGrp="1"/>
          </p:cNvSpPr>
          <p:nvPr>
            <p:ph type="sldNum" sz="quarter" idx="12"/>
          </p:nvPr>
        </p:nvSpPr>
        <p:spPr/>
        <p:txBody>
          <a:bodyPr/>
          <a:lstStyle/>
          <a:p>
            <a:fld id="{83B38BBF-EBD4-BE4C-B638-B3FDE3C9776E}" type="slidenum">
              <a:rPr lang="fi-FI" smtClean="0"/>
              <a:t>‹#›</a:t>
            </a:fld>
            <a:endParaRPr lang="fi-FI"/>
          </a:p>
        </p:txBody>
      </p:sp>
    </p:spTree>
    <p:extLst>
      <p:ext uri="{BB962C8B-B14F-4D97-AF65-F5344CB8AC3E}">
        <p14:creationId xmlns:p14="http://schemas.microsoft.com/office/powerpoint/2010/main" val="83189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55FEAF4-1C15-E544-A414-560BD5A23DF0}"/>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9F6ADD56-61C0-2B40-8F40-BE637FA7F2F5}"/>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87F63184-7946-BE49-BB81-D8D70DBE2FF0}"/>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EDA2411C-D916-7A41-B15C-C0506FF1BCFC}"/>
              </a:ext>
            </a:extLst>
          </p:cNvPr>
          <p:cNvSpPr>
            <a:spLocks noGrp="1"/>
          </p:cNvSpPr>
          <p:nvPr>
            <p:ph type="dt" sz="half" idx="10"/>
          </p:nvPr>
        </p:nvSpPr>
        <p:spPr/>
        <p:txBody>
          <a:bodyPr/>
          <a:lstStyle/>
          <a:p>
            <a:fld id="{811BF027-FDFC-3043-B287-BF8902FE7484}" type="datetimeFigureOut">
              <a:rPr lang="fi-FI" smtClean="0"/>
              <a:t>16.6.2022</a:t>
            </a:fld>
            <a:endParaRPr lang="fi-FI"/>
          </a:p>
        </p:txBody>
      </p:sp>
      <p:sp>
        <p:nvSpPr>
          <p:cNvPr id="6" name="Alatunnisteen paikkamerkki 5">
            <a:extLst>
              <a:ext uri="{FF2B5EF4-FFF2-40B4-BE49-F238E27FC236}">
                <a16:creationId xmlns:a16="http://schemas.microsoft.com/office/drawing/2014/main" id="{0246B6C2-3D43-8B4A-9604-F1582A6D5EFD}"/>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35A10A7C-929D-4E41-9FCA-D46BB53E854E}"/>
              </a:ext>
            </a:extLst>
          </p:cNvPr>
          <p:cNvSpPr>
            <a:spLocks noGrp="1"/>
          </p:cNvSpPr>
          <p:nvPr>
            <p:ph type="sldNum" sz="quarter" idx="12"/>
          </p:nvPr>
        </p:nvSpPr>
        <p:spPr/>
        <p:txBody>
          <a:bodyPr/>
          <a:lstStyle/>
          <a:p>
            <a:fld id="{83B38BBF-EBD4-BE4C-B638-B3FDE3C9776E}" type="slidenum">
              <a:rPr lang="fi-FI" smtClean="0"/>
              <a:t>‹#›</a:t>
            </a:fld>
            <a:endParaRPr lang="fi-FI"/>
          </a:p>
        </p:txBody>
      </p:sp>
    </p:spTree>
    <p:extLst>
      <p:ext uri="{BB962C8B-B14F-4D97-AF65-F5344CB8AC3E}">
        <p14:creationId xmlns:p14="http://schemas.microsoft.com/office/powerpoint/2010/main" val="3238023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6EF2CB1-D79A-3749-B1E7-68AE5F0D6464}"/>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1E649B3D-2EE3-C54F-833B-C2782812C2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CB6C54A4-90CA-974A-805C-6286157BC294}"/>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7525B9BD-2EF7-C145-861E-9B616EA58B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CD42F8B8-6E2A-A94A-89FB-FE6FE73FD4CF}"/>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07C40DF9-9ABC-3D41-8003-FFF9E11C7028}"/>
              </a:ext>
            </a:extLst>
          </p:cNvPr>
          <p:cNvSpPr>
            <a:spLocks noGrp="1"/>
          </p:cNvSpPr>
          <p:nvPr>
            <p:ph type="dt" sz="half" idx="10"/>
          </p:nvPr>
        </p:nvSpPr>
        <p:spPr/>
        <p:txBody>
          <a:bodyPr/>
          <a:lstStyle/>
          <a:p>
            <a:fld id="{811BF027-FDFC-3043-B287-BF8902FE7484}" type="datetimeFigureOut">
              <a:rPr lang="fi-FI" smtClean="0"/>
              <a:t>16.6.2022</a:t>
            </a:fld>
            <a:endParaRPr lang="fi-FI"/>
          </a:p>
        </p:txBody>
      </p:sp>
      <p:sp>
        <p:nvSpPr>
          <p:cNvPr id="8" name="Alatunnisteen paikkamerkki 7">
            <a:extLst>
              <a:ext uri="{FF2B5EF4-FFF2-40B4-BE49-F238E27FC236}">
                <a16:creationId xmlns:a16="http://schemas.microsoft.com/office/drawing/2014/main" id="{7E91467B-0F5E-3D43-A232-4BF25ACF55E6}"/>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BA678B78-0DA6-864F-BF92-C59D0FCD165E}"/>
              </a:ext>
            </a:extLst>
          </p:cNvPr>
          <p:cNvSpPr>
            <a:spLocks noGrp="1"/>
          </p:cNvSpPr>
          <p:nvPr>
            <p:ph type="sldNum" sz="quarter" idx="12"/>
          </p:nvPr>
        </p:nvSpPr>
        <p:spPr/>
        <p:txBody>
          <a:bodyPr/>
          <a:lstStyle/>
          <a:p>
            <a:fld id="{83B38BBF-EBD4-BE4C-B638-B3FDE3C9776E}" type="slidenum">
              <a:rPr lang="fi-FI" smtClean="0"/>
              <a:t>‹#›</a:t>
            </a:fld>
            <a:endParaRPr lang="fi-FI"/>
          </a:p>
        </p:txBody>
      </p:sp>
    </p:spTree>
    <p:extLst>
      <p:ext uri="{BB962C8B-B14F-4D97-AF65-F5344CB8AC3E}">
        <p14:creationId xmlns:p14="http://schemas.microsoft.com/office/powerpoint/2010/main" val="1408272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7BB6439-603C-9747-B6DD-F79F594B8F80}"/>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093192E5-95AF-C14E-BEB2-5A35909A16F1}"/>
              </a:ext>
            </a:extLst>
          </p:cNvPr>
          <p:cNvSpPr>
            <a:spLocks noGrp="1"/>
          </p:cNvSpPr>
          <p:nvPr>
            <p:ph type="dt" sz="half" idx="10"/>
          </p:nvPr>
        </p:nvSpPr>
        <p:spPr/>
        <p:txBody>
          <a:bodyPr/>
          <a:lstStyle/>
          <a:p>
            <a:fld id="{811BF027-FDFC-3043-B287-BF8902FE7484}" type="datetimeFigureOut">
              <a:rPr lang="fi-FI" smtClean="0"/>
              <a:t>16.6.2022</a:t>
            </a:fld>
            <a:endParaRPr lang="fi-FI"/>
          </a:p>
        </p:txBody>
      </p:sp>
      <p:sp>
        <p:nvSpPr>
          <p:cNvPr id="4" name="Alatunnisteen paikkamerkki 3">
            <a:extLst>
              <a:ext uri="{FF2B5EF4-FFF2-40B4-BE49-F238E27FC236}">
                <a16:creationId xmlns:a16="http://schemas.microsoft.com/office/drawing/2014/main" id="{02EA8AD4-3B0D-C942-A527-41CE3A59A596}"/>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42DB0153-3305-8846-B699-43A76A3A286B}"/>
              </a:ext>
            </a:extLst>
          </p:cNvPr>
          <p:cNvSpPr>
            <a:spLocks noGrp="1"/>
          </p:cNvSpPr>
          <p:nvPr>
            <p:ph type="sldNum" sz="quarter" idx="12"/>
          </p:nvPr>
        </p:nvSpPr>
        <p:spPr/>
        <p:txBody>
          <a:bodyPr/>
          <a:lstStyle/>
          <a:p>
            <a:fld id="{83B38BBF-EBD4-BE4C-B638-B3FDE3C9776E}" type="slidenum">
              <a:rPr lang="fi-FI" smtClean="0"/>
              <a:t>‹#›</a:t>
            </a:fld>
            <a:endParaRPr lang="fi-FI"/>
          </a:p>
        </p:txBody>
      </p:sp>
    </p:spTree>
    <p:extLst>
      <p:ext uri="{BB962C8B-B14F-4D97-AF65-F5344CB8AC3E}">
        <p14:creationId xmlns:p14="http://schemas.microsoft.com/office/powerpoint/2010/main" val="4102555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816535F5-1F64-7A4A-8B88-57C86C73DC44}"/>
              </a:ext>
            </a:extLst>
          </p:cNvPr>
          <p:cNvSpPr>
            <a:spLocks noGrp="1"/>
          </p:cNvSpPr>
          <p:nvPr>
            <p:ph type="dt" sz="half" idx="10"/>
          </p:nvPr>
        </p:nvSpPr>
        <p:spPr/>
        <p:txBody>
          <a:bodyPr/>
          <a:lstStyle/>
          <a:p>
            <a:fld id="{811BF027-FDFC-3043-B287-BF8902FE7484}" type="datetimeFigureOut">
              <a:rPr lang="fi-FI" smtClean="0"/>
              <a:t>16.6.2022</a:t>
            </a:fld>
            <a:endParaRPr lang="fi-FI"/>
          </a:p>
        </p:txBody>
      </p:sp>
      <p:sp>
        <p:nvSpPr>
          <p:cNvPr id="3" name="Alatunnisteen paikkamerkki 2">
            <a:extLst>
              <a:ext uri="{FF2B5EF4-FFF2-40B4-BE49-F238E27FC236}">
                <a16:creationId xmlns:a16="http://schemas.microsoft.com/office/drawing/2014/main" id="{F3E90848-25B0-9E42-895E-E5296467A640}"/>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393B5616-48C2-904C-9A49-E9127DFB4FA9}"/>
              </a:ext>
            </a:extLst>
          </p:cNvPr>
          <p:cNvSpPr>
            <a:spLocks noGrp="1"/>
          </p:cNvSpPr>
          <p:nvPr>
            <p:ph type="sldNum" sz="quarter" idx="12"/>
          </p:nvPr>
        </p:nvSpPr>
        <p:spPr/>
        <p:txBody>
          <a:bodyPr/>
          <a:lstStyle/>
          <a:p>
            <a:fld id="{83B38BBF-EBD4-BE4C-B638-B3FDE3C9776E}" type="slidenum">
              <a:rPr lang="fi-FI" smtClean="0"/>
              <a:t>‹#›</a:t>
            </a:fld>
            <a:endParaRPr lang="fi-FI"/>
          </a:p>
        </p:txBody>
      </p:sp>
    </p:spTree>
    <p:extLst>
      <p:ext uri="{BB962C8B-B14F-4D97-AF65-F5344CB8AC3E}">
        <p14:creationId xmlns:p14="http://schemas.microsoft.com/office/powerpoint/2010/main" val="333504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2F8FE8-0E15-8041-BE29-86B099D9F4A6}"/>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B8FE22A1-5021-7E4A-9C7F-B884B81C07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DF05D6CF-D52A-4143-8CA9-D3B8D42E21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035C1F70-EF71-204A-8084-3283D83DB1CF}"/>
              </a:ext>
            </a:extLst>
          </p:cNvPr>
          <p:cNvSpPr>
            <a:spLocks noGrp="1"/>
          </p:cNvSpPr>
          <p:nvPr>
            <p:ph type="dt" sz="half" idx="10"/>
          </p:nvPr>
        </p:nvSpPr>
        <p:spPr/>
        <p:txBody>
          <a:bodyPr/>
          <a:lstStyle/>
          <a:p>
            <a:fld id="{811BF027-FDFC-3043-B287-BF8902FE7484}" type="datetimeFigureOut">
              <a:rPr lang="fi-FI" smtClean="0"/>
              <a:t>16.6.2022</a:t>
            </a:fld>
            <a:endParaRPr lang="fi-FI"/>
          </a:p>
        </p:txBody>
      </p:sp>
      <p:sp>
        <p:nvSpPr>
          <p:cNvPr id="6" name="Alatunnisteen paikkamerkki 5">
            <a:extLst>
              <a:ext uri="{FF2B5EF4-FFF2-40B4-BE49-F238E27FC236}">
                <a16:creationId xmlns:a16="http://schemas.microsoft.com/office/drawing/2014/main" id="{E9C99A17-87BB-1D4F-9610-6F089DACFCEE}"/>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318D3B07-CA48-9840-8187-E5E8D2D1AB2F}"/>
              </a:ext>
            </a:extLst>
          </p:cNvPr>
          <p:cNvSpPr>
            <a:spLocks noGrp="1"/>
          </p:cNvSpPr>
          <p:nvPr>
            <p:ph type="sldNum" sz="quarter" idx="12"/>
          </p:nvPr>
        </p:nvSpPr>
        <p:spPr/>
        <p:txBody>
          <a:bodyPr/>
          <a:lstStyle/>
          <a:p>
            <a:fld id="{83B38BBF-EBD4-BE4C-B638-B3FDE3C9776E}" type="slidenum">
              <a:rPr lang="fi-FI" smtClean="0"/>
              <a:t>‹#›</a:t>
            </a:fld>
            <a:endParaRPr lang="fi-FI"/>
          </a:p>
        </p:txBody>
      </p:sp>
    </p:spTree>
    <p:extLst>
      <p:ext uri="{BB962C8B-B14F-4D97-AF65-F5344CB8AC3E}">
        <p14:creationId xmlns:p14="http://schemas.microsoft.com/office/powerpoint/2010/main" val="1841266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83BB6DF-6E16-EB4B-A3EE-ACF50DF69F29}"/>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44E6A7C0-FAA4-F54A-A217-837B31AB92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E26FED74-1DA6-9441-A2C5-EBA42F895E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0020C358-8964-9442-B37F-846513E32E93}"/>
              </a:ext>
            </a:extLst>
          </p:cNvPr>
          <p:cNvSpPr>
            <a:spLocks noGrp="1"/>
          </p:cNvSpPr>
          <p:nvPr>
            <p:ph type="dt" sz="half" idx="10"/>
          </p:nvPr>
        </p:nvSpPr>
        <p:spPr/>
        <p:txBody>
          <a:bodyPr/>
          <a:lstStyle/>
          <a:p>
            <a:fld id="{811BF027-FDFC-3043-B287-BF8902FE7484}" type="datetimeFigureOut">
              <a:rPr lang="fi-FI" smtClean="0"/>
              <a:t>16.6.2022</a:t>
            </a:fld>
            <a:endParaRPr lang="fi-FI"/>
          </a:p>
        </p:txBody>
      </p:sp>
      <p:sp>
        <p:nvSpPr>
          <p:cNvPr id="6" name="Alatunnisteen paikkamerkki 5">
            <a:extLst>
              <a:ext uri="{FF2B5EF4-FFF2-40B4-BE49-F238E27FC236}">
                <a16:creationId xmlns:a16="http://schemas.microsoft.com/office/drawing/2014/main" id="{282A452E-29C1-5B43-85B4-C65A1C254116}"/>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C0B298C7-0CE3-A044-89A8-1920ED69E008}"/>
              </a:ext>
            </a:extLst>
          </p:cNvPr>
          <p:cNvSpPr>
            <a:spLocks noGrp="1"/>
          </p:cNvSpPr>
          <p:nvPr>
            <p:ph type="sldNum" sz="quarter" idx="12"/>
          </p:nvPr>
        </p:nvSpPr>
        <p:spPr/>
        <p:txBody>
          <a:bodyPr/>
          <a:lstStyle/>
          <a:p>
            <a:fld id="{83B38BBF-EBD4-BE4C-B638-B3FDE3C9776E}" type="slidenum">
              <a:rPr lang="fi-FI" smtClean="0"/>
              <a:t>‹#›</a:t>
            </a:fld>
            <a:endParaRPr lang="fi-FI"/>
          </a:p>
        </p:txBody>
      </p:sp>
    </p:spTree>
    <p:extLst>
      <p:ext uri="{BB962C8B-B14F-4D97-AF65-F5344CB8AC3E}">
        <p14:creationId xmlns:p14="http://schemas.microsoft.com/office/powerpoint/2010/main" val="884237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009712BB-838F-064E-B2CE-A5BB81627C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950CF7A5-FDA8-1547-8B5C-0BB5B0BEF8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A72ABB29-C8E6-F04D-A06B-63ABAE23A4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1BF027-FDFC-3043-B287-BF8902FE7484}" type="datetimeFigureOut">
              <a:rPr lang="fi-FI" smtClean="0"/>
              <a:t>16.6.2022</a:t>
            </a:fld>
            <a:endParaRPr lang="fi-FI"/>
          </a:p>
        </p:txBody>
      </p:sp>
      <p:sp>
        <p:nvSpPr>
          <p:cNvPr id="5" name="Alatunnisteen paikkamerkki 4">
            <a:extLst>
              <a:ext uri="{FF2B5EF4-FFF2-40B4-BE49-F238E27FC236}">
                <a16:creationId xmlns:a16="http://schemas.microsoft.com/office/drawing/2014/main" id="{9D85E6F7-5DE9-8149-B0C0-76B2441CA1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B815736C-9337-964D-90FE-A13E0C0E3C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B38BBF-EBD4-BE4C-B638-B3FDE3C9776E}" type="slidenum">
              <a:rPr lang="fi-FI" smtClean="0"/>
              <a:t>‹#›</a:t>
            </a:fld>
            <a:endParaRPr lang="fi-FI"/>
          </a:p>
        </p:txBody>
      </p:sp>
    </p:spTree>
    <p:extLst>
      <p:ext uri="{BB962C8B-B14F-4D97-AF65-F5344CB8AC3E}">
        <p14:creationId xmlns:p14="http://schemas.microsoft.com/office/powerpoint/2010/main" val="3078090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em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https://www.financeministersforclimate.org/" TargetMode="Externa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Kuva 35">
            <a:extLst>
              <a:ext uri="{FF2B5EF4-FFF2-40B4-BE49-F238E27FC236}">
                <a16:creationId xmlns:a16="http://schemas.microsoft.com/office/drawing/2014/main" id="{BCF61FC5-8CF6-A64E-874D-C6728FD2BB9D}"/>
              </a:ext>
              <a:ext uri="{C183D7F6-B498-43B3-948B-1728B52AA6E4}">
                <adec:decorative xmlns:adec="http://schemas.microsoft.com/office/drawing/2017/decorative" val="1"/>
              </a:ext>
            </a:extLst>
          </p:cNvPr>
          <p:cNvPicPr>
            <a:picLocks noChangeAspect="1"/>
          </p:cNvPicPr>
          <p:nvPr/>
        </p:nvPicPr>
        <p:blipFill rotWithShape="1">
          <a:blip r:embed="rId3"/>
          <a:srcRect l="17528" t="30605" b="-1"/>
          <a:stretch/>
        </p:blipFill>
        <p:spPr>
          <a:xfrm>
            <a:off x="9723819" y="2218627"/>
            <a:ext cx="2548390" cy="4661602"/>
          </a:xfrm>
          <a:prstGeom prst="rect">
            <a:avLst/>
          </a:prstGeom>
        </p:spPr>
      </p:pic>
      <p:pic>
        <p:nvPicPr>
          <p:cNvPr id="35" name="Kuva 34">
            <a:extLst>
              <a:ext uri="{FF2B5EF4-FFF2-40B4-BE49-F238E27FC236}">
                <a16:creationId xmlns:a16="http://schemas.microsoft.com/office/drawing/2014/main" id="{8A405CF7-DF4B-F14C-9E86-582CF9AEC996}"/>
              </a:ext>
              <a:ext uri="{C183D7F6-B498-43B3-948B-1728B52AA6E4}">
                <adec:decorative xmlns:adec="http://schemas.microsoft.com/office/drawing/2017/decorative" val="1"/>
              </a:ext>
            </a:extLst>
          </p:cNvPr>
          <p:cNvPicPr>
            <a:picLocks noChangeAspect="1"/>
          </p:cNvPicPr>
          <p:nvPr/>
        </p:nvPicPr>
        <p:blipFill rotWithShape="1">
          <a:blip r:embed="rId3"/>
          <a:srcRect r="37701" b="62942"/>
          <a:stretch/>
        </p:blipFill>
        <p:spPr>
          <a:xfrm>
            <a:off x="8635544" y="-175501"/>
            <a:ext cx="2175918" cy="2813770"/>
          </a:xfrm>
          <a:prstGeom prst="rect">
            <a:avLst/>
          </a:prstGeom>
        </p:spPr>
      </p:pic>
      <p:pic>
        <p:nvPicPr>
          <p:cNvPr id="38" name="Kuva 37">
            <a:extLst>
              <a:ext uri="{FF2B5EF4-FFF2-40B4-BE49-F238E27FC236}">
                <a16:creationId xmlns:a16="http://schemas.microsoft.com/office/drawing/2014/main" id="{F73F9EC8-E065-F842-A3AE-26DED250A4A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41903" y="508000"/>
            <a:ext cx="2540990" cy="1429307"/>
          </a:xfrm>
          <a:prstGeom prst="rect">
            <a:avLst/>
          </a:prstGeom>
        </p:spPr>
      </p:pic>
      <p:sp>
        <p:nvSpPr>
          <p:cNvPr id="13" name="Otsikko 8">
            <a:extLst>
              <a:ext uri="{FF2B5EF4-FFF2-40B4-BE49-F238E27FC236}">
                <a16:creationId xmlns:a16="http://schemas.microsoft.com/office/drawing/2014/main" id="{FA923A3C-51FC-2F44-A45E-BB78E1889209}"/>
              </a:ext>
            </a:extLst>
          </p:cNvPr>
          <p:cNvSpPr>
            <a:spLocks noGrp="1"/>
          </p:cNvSpPr>
          <p:nvPr>
            <p:ph type="ctrTitle"/>
          </p:nvPr>
        </p:nvSpPr>
        <p:spPr>
          <a:xfrm>
            <a:off x="752759" y="2636136"/>
            <a:ext cx="8971060" cy="1255791"/>
          </a:xfrm>
        </p:spPr>
        <p:txBody>
          <a:bodyPr>
            <a:normAutofit/>
          </a:bodyPr>
          <a:lstStyle/>
          <a:p>
            <a:pPr algn="l"/>
            <a:r>
              <a:rPr lang="fi-FI" sz="4000" b="1" dirty="0">
                <a:solidFill>
                  <a:srgbClr val="395152"/>
                </a:solidFill>
                <a:latin typeface="Poppins"/>
                <a:cs typeface="Poppins" pitchFamily="2" charset="77"/>
              </a:rPr>
              <a:t>Luontopääoma kansantaloudessa</a:t>
            </a:r>
          </a:p>
        </p:txBody>
      </p:sp>
      <p:pic>
        <p:nvPicPr>
          <p:cNvPr id="3" name="Kuva 2">
            <a:extLst>
              <a:ext uri="{FF2B5EF4-FFF2-40B4-BE49-F238E27FC236}">
                <a16:creationId xmlns:a16="http://schemas.microsoft.com/office/drawing/2014/main" id="{3118C1AE-A20D-5C4D-9799-8CFC5FE26FC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887446" y="-20547"/>
            <a:ext cx="3304554" cy="2495910"/>
          </a:xfrm>
          <a:prstGeom prst="rect">
            <a:avLst/>
          </a:prstGeom>
        </p:spPr>
      </p:pic>
      <p:pic>
        <p:nvPicPr>
          <p:cNvPr id="7" name="Kuva 6">
            <a:extLst>
              <a:ext uri="{FF2B5EF4-FFF2-40B4-BE49-F238E27FC236}">
                <a16:creationId xmlns:a16="http://schemas.microsoft.com/office/drawing/2014/main" id="{F573592D-75F3-2B46-B458-82E5F20B9A6A}"/>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9454575" y="2269343"/>
            <a:ext cx="2748348" cy="4031428"/>
          </a:xfrm>
          <a:prstGeom prst="rect">
            <a:avLst/>
          </a:prstGeom>
        </p:spPr>
      </p:pic>
      <p:pic>
        <p:nvPicPr>
          <p:cNvPr id="9" name="Kuva 8">
            <a:extLst>
              <a:ext uri="{FF2B5EF4-FFF2-40B4-BE49-F238E27FC236}">
                <a16:creationId xmlns:a16="http://schemas.microsoft.com/office/drawing/2014/main" id="{F4F7A429-59C6-456F-931C-1D8697E3C9BA}"/>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21212" y="838400"/>
            <a:ext cx="1078629" cy="798060"/>
          </a:xfrm>
          <a:prstGeom prst="rect">
            <a:avLst/>
          </a:prstGeom>
        </p:spPr>
      </p:pic>
      <p:pic>
        <p:nvPicPr>
          <p:cNvPr id="10" name="Kuva 9">
            <a:extLst>
              <a:ext uri="{FF2B5EF4-FFF2-40B4-BE49-F238E27FC236}">
                <a16:creationId xmlns:a16="http://schemas.microsoft.com/office/drawing/2014/main" id="{0CA008F4-CE77-4FFC-B61F-D9E717A77D0C}"/>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4551830" y="809005"/>
            <a:ext cx="2285714" cy="835048"/>
          </a:xfrm>
          <a:prstGeom prst="rect">
            <a:avLst/>
          </a:prstGeom>
        </p:spPr>
      </p:pic>
      <p:sp>
        <p:nvSpPr>
          <p:cNvPr id="12" name="Alaotsikko 2">
            <a:extLst>
              <a:ext uri="{FF2B5EF4-FFF2-40B4-BE49-F238E27FC236}">
                <a16:creationId xmlns:a16="http://schemas.microsoft.com/office/drawing/2014/main" id="{8B095250-2C0F-4AD4-AC3D-F248E6282F24}"/>
              </a:ext>
            </a:extLst>
          </p:cNvPr>
          <p:cNvSpPr txBox="1">
            <a:spLocks/>
          </p:cNvSpPr>
          <p:nvPr/>
        </p:nvSpPr>
        <p:spPr>
          <a:xfrm>
            <a:off x="419245" y="197443"/>
            <a:ext cx="8652339" cy="83639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i-FI" sz="1600" b="1" dirty="0">
                <a:solidFill>
                  <a:srgbClr val="212529"/>
                </a:solidFill>
                <a:latin typeface="Roboto" panose="02000000000000000000" pitchFamily="2" charset="0"/>
              </a:rPr>
              <a:t>Kohti ekosysteemitilinpidon toimijaverkostoa? Scandic </a:t>
            </a:r>
            <a:r>
              <a:rPr lang="fi-FI" sz="1600" b="1" dirty="0" err="1">
                <a:solidFill>
                  <a:srgbClr val="212529"/>
                </a:solidFill>
                <a:latin typeface="Roboto" panose="02000000000000000000" pitchFamily="2" charset="0"/>
              </a:rPr>
              <a:t>Simonkenttä</a:t>
            </a:r>
            <a:r>
              <a:rPr lang="fi-FI" sz="1600" b="1" dirty="0">
                <a:solidFill>
                  <a:srgbClr val="212529"/>
                </a:solidFill>
                <a:latin typeface="Roboto" panose="02000000000000000000" pitchFamily="2" charset="0"/>
              </a:rPr>
              <a:t> 14.6.2022, Helsinki</a:t>
            </a:r>
            <a:endParaRPr lang="fi-FI" sz="2000" b="1" dirty="0">
              <a:solidFill>
                <a:srgbClr val="395152"/>
              </a:solidFill>
              <a:latin typeface="Montserrat" pitchFamily="2" charset="77"/>
            </a:endParaRPr>
          </a:p>
        </p:txBody>
      </p:sp>
      <p:sp>
        <p:nvSpPr>
          <p:cNvPr id="4" name="Tekstiruutu 20">
            <a:extLst>
              <a:ext uri="{FF2B5EF4-FFF2-40B4-BE49-F238E27FC236}">
                <a16:creationId xmlns:a16="http://schemas.microsoft.com/office/drawing/2014/main" id="{51EAA3F2-4CC7-1E2D-29CB-A0A83BA75461}"/>
              </a:ext>
            </a:extLst>
          </p:cNvPr>
          <p:cNvSpPr txBox="1"/>
          <p:nvPr/>
        </p:nvSpPr>
        <p:spPr>
          <a:xfrm>
            <a:off x="0" y="6487497"/>
            <a:ext cx="6134100" cy="338554"/>
          </a:xfrm>
          <a:prstGeom prst="rect">
            <a:avLst/>
          </a:prstGeom>
          <a:noFill/>
        </p:spPr>
        <p:txBody>
          <a:bodyPr wrap="square" lIns="91440" tIns="45720" rIns="91440" bIns="45720" anchor="t">
            <a:spAutoFit/>
          </a:bodyPr>
          <a:lstStyle/>
          <a:p>
            <a:r>
              <a:rPr lang="fi-FI" sz="1600" dirty="0">
                <a:latin typeface="Montserrat"/>
              </a:rPr>
              <a:t>#Ekosysteemitilinpito | @EStilinpito</a:t>
            </a:r>
            <a:endParaRPr lang="fi-FI" sz="1600" dirty="0">
              <a:latin typeface="Montserrat" panose="00000500000000000000" pitchFamily="2" charset="0"/>
            </a:endParaRPr>
          </a:p>
        </p:txBody>
      </p:sp>
      <p:pic>
        <p:nvPicPr>
          <p:cNvPr id="2" name="Kuva 1" descr="Valtiovarainministeriön logo"/>
          <p:cNvPicPr>
            <a:picLocks noChangeAspect="1"/>
          </p:cNvPicPr>
          <p:nvPr/>
        </p:nvPicPr>
        <p:blipFill>
          <a:blip r:embed="rId9"/>
          <a:stretch>
            <a:fillRect/>
          </a:stretch>
        </p:blipFill>
        <p:spPr>
          <a:xfrm>
            <a:off x="6867632" y="943195"/>
            <a:ext cx="1911079" cy="485843"/>
          </a:xfrm>
          <a:prstGeom prst="rect">
            <a:avLst/>
          </a:prstGeom>
        </p:spPr>
      </p:pic>
    </p:spTree>
    <p:extLst>
      <p:ext uri="{BB962C8B-B14F-4D97-AF65-F5344CB8AC3E}">
        <p14:creationId xmlns:p14="http://schemas.microsoft.com/office/powerpoint/2010/main" val="2820261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1">
            <a:extLst>
              <a:ext uri="{FF2B5EF4-FFF2-40B4-BE49-F238E27FC236}">
                <a16:creationId xmlns:a16="http://schemas.microsoft.com/office/drawing/2014/main" id="{772B04F6-B78F-4C4B-9EE9-536CC9F182B7}"/>
              </a:ext>
            </a:extLst>
          </p:cNvPr>
          <p:cNvSpPr>
            <a:spLocks noGrp="1"/>
          </p:cNvSpPr>
          <p:nvPr>
            <p:ph type="title"/>
          </p:nvPr>
        </p:nvSpPr>
        <p:spPr>
          <a:xfrm>
            <a:off x="839788" y="365125"/>
            <a:ext cx="10515600" cy="1325563"/>
          </a:xfrm>
        </p:spPr>
        <p:txBody>
          <a:bodyPr>
            <a:normAutofit/>
          </a:bodyPr>
          <a:lstStyle/>
          <a:p>
            <a:r>
              <a:rPr lang="fi-FI" sz="4000" b="1" dirty="0">
                <a:solidFill>
                  <a:srgbClr val="395152"/>
                </a:solidFill>
                <a:latin typeface="Poppins" pitchFamily="2" charset="77"/>
                <a:cs typeface="Poppins" pitchFamily="2" charset="77"/>
              </a:rPr>
              <a:t>Pääomalajit ja niiden yhteydet taloudessa</a:t>
            </a:r>
          </a:p>
        </p:txBody>
      </p:sp>
      <p:pic>
        <p:nvPicPr>
          <p:cNvPr id="2" name="Sisällön paikkamerkki 1" descr="Tuotetusta pääomasta inhimilliseen pääomaan tavarat, palvelut ja tulot inhimilliseen pääomaan. Inhimillisestä pääomasta luontopääomaan maankäyttö, saasteet ja jätteet luontopääomaan. Luontopääomasta tuotettuun pääomaan luonnonvarat ja sääntelypalvelut, kuten veden laatu. Tuotetusta pääomasta luontopääomaan saasteet ja jätteet. Luontopääomasta inhimilliseen pääomaan ruoka, terveys ja rannikon suojelu. Inhimillisestä pääomasta tuotettuun pääomaan innovaatiot ja työvoim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3147" y="1494258"/>
            <a:ext cx="5190953" cy="4244691"/>
          </a:xfrm>
        </p:spPr>
      </p:pic>
      <p:sp>
        <p:nvSpPr>
          <p:cNvPr id="4" name="Tekstiruutu 3"/>
          <p:cNvSpPr txBox="1"/>
          <p:nvPr/>
        </p:nvSpPr>
        <p:spPr>
          <a:xfrm>
            <a:off x="6442050" y="2048806"/>
            <a:ext cx="4840133" cy="2246769"/>
          </a:xfrm>
          <a:prstGeom prst="rect">
            <a:avLst/>
          </a:prstGeom>
          <a:noFill/>
        </p:spPr>
        <p:txBody>
          <a:bodyPr wrap="square" rtlCol="0">
            <a:spAutoFit/>
          </a:bodyPr>
          <a:lstStyle/>
          <a:p>
            <a:pPr marL="342900" indent="-342900">
              <a:buFont typeface="Arial" panose="020B0604020202020204" pitchFamily="34" charset="0"/>
              <a:buChar char="•"/>
            </a:pPr>
            <a:r>
              <a:rPr lang="fi-FI" sz="2000" dirty="0">
                <a:latin typeface="Montserrat" panose="00000500000000000000"/>
              </a:rPr>
              <a:t>Pääoman lisäys eli investointi</a:t>
            </a:r>
          </a:p>
          <a:p>
            <a:pPr marL="800100" lvl="1" indent="-342900">
              <a:buFont typeface="Arial" panose="020B0604020202020204" pitchFamily="34" charset="0"/>
              <a:buChar char="•"/>
            </a:pPr>
            <a:r>
              <a:rPr lang="fi-FI" sz="2000" dirty="0">
                <a:latin typeface="Montserrat" panose="00000500000000000000"/>
              </a:rPr>
              <a:t>Luonnon prosessit tuottavat lisää luontopääomaa</a:t>
            </a:r>
          </a:p>
          <a:p>
            <a:pPr marL="342900" indent="-342900">
              <a:buFont typeface="Arial" panose="020B0604020202020204" pitchFamily="34" charset="0"/>
              <a:buChar char="•"/>
            </a:pPr>
            <a:r>
              <a:rPr lang="fi-FI" sz="2000" dirty="0">
                <a:latin typeface="Montserrat" panose="00000500000000000000"/>
              </a:rPr>
              <a:t>Pääoman vähennys eli kuluminen</a:t>
            </a:r>
          </a:p>
          <a:p>
            <a:pPr marL="800100" lvl="1" indent="-342900">
              <a:buFont typeface="Arial" panose="020B0604020202020204" pitchFamily="34" charset="0"/>
              <a:buChar char="•"/>
            </a:pPr>
            <a:r>
              <a:rPr lang="fi-FI" sz="2000" dirty="0">
                <a:latin typeface="Montserrat" panose="00000500000000000000"/>
              </a:rPr>
              <a:t>Ihminen ja luonto kuluttavat luontopääomaa tai muuntavat sitä toiseen muotoon</a:t>
            </a:r>
          </a:p>
        </p:txBody>
      </p:sp>
      <p:sp>
        <p:nvSpPr>
          <p:cNvPr id="5" name="Suorakulmio 4"/>
          <p:cNvSpPr/>
          <p:nvPr/>
        </p:nvSpPr>
        <p:spPr>
          <a:xfrm>
            <a:off x="6597529" y="5387556"/>
            <a:ext cx="3877605" cy="523220"/>
          </a:xfrm>
          <a:prstGeom prst="rect">
            <a:avLst/>
          </a:prstGeom>
        </p:spPr>
        <p:txBody>
          <a:bodyPr wrap="square">
            <a:spAutoFit/>
          </a:bodyPr>
          <a:lstStyle/>
          <a:p>
            <a:r>
              <a:rPr lang="fi-FI" sz="1400" dirty="0">
                <a:latin typeface="Montserrat" panose="00000500000000000000"/>
              </a:rPr>
              <a:t>Kuvan lähde: </a:t>
            </a:r>
            <a:r>
              <a:rPr lang="en-GB" sz="1400" dirty="0">
                <a:latin typeface="Montserrat" panose="00000500000000000000"/>
              </a:rPr>
              <a:t>The Economics of Biodiversity: The </a:t>
            </a:r>
            <a:r>
              <a:rPr lang="en-GB" sz="1400" dirty="0" err="1">
                <a:latin typeface="Montserrat" panose="00000500000000000000"/>
              </a:rPr>
              <a:t>Dasgupta</a:t>
            </a:r>
            <a:r>
              <a:rPr lang="en-GB" sz="1400" dirty="0">
                <a:latin typeface="Montserrat" panose="00000500000000000000"/>
              </a:rPr>
              <a:t> Review</a:t>
            </a:r>
            <a:r>
              <a:rPr lang="fi-FI" sz="1400" dirty="0">
                <a:latin typeface="Montserrat" panose="00000500000000000000"/>
              </a:rPr>
              <a:t>, 2021</a:t>
            </a:r>
          </a:p>
        </p:txBody>
      </p:sp>
      <p:pic>
        <p:nvPicPr>
          <p:cNvPr id="10" name="Kuva 9">
            <a:extLst>
              <a:ext uri="{FF2B5EF4-FFF2-40B4-BE49-F238E27FC236}">
                <a16:creationId xmlns:a16="http://schemas.microsoft.com/office/drawing/2014/main" id="{2FA0B7BF-2F9F-473E-9FA1-DA063E3F13C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972792" y="6104382"/>
            <a:ext cx="1371600" cy="772668"/>
          </a:xfrm>
          <a:prstGeom prst="rect">
            <a:avLst/>
          </a:prstGeom>
        </p:spPr>
      </p:pic>
      <p:pic>
        <p:nvPicPr>
          <p:cNvPr id="11" name="Kuva 10">
            <a:extLst>
              <a:ext uri="{FF2B5EF4-FFF2-40B4-BE49-F238E27FC236}">
                <a16:creationId xmlns:a16="http://schemas.microsoft.com/office/drawing/2014/main" id="{67EC23AA-AFCF-45BB-81CC-1D20E8ACD9FE}"/>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2145" y="6197041"/>
            <a:ext cx="826949" cy="611846"/>
          </a:xfrm>
          <a:prstGeom prst="rect">
            <a:avLst/>
          </a:prstGeom>
        </p:spPr>
      </p:pic>
      <p:pic>
        <p:nvPicPr>
          <p:cNvPr id="12" name="Kuva 11">
            <a:extLst>
              <a:ext uri="{FF2B5EF4-FFF2-40B4-BE49-F238E27FC236}">
                <a16:creationId xmlns:a16="http://schemas.microsoft.com/office/drawing/2014/main" id="{DF399894-A116-45C7-870E-7EDA953E856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948325" y="6156845"/>
            <a:ext cx="1904762" cy="695873"/>
          </a:xfrm>
          <a:prstGeom prst="rect">
            <a:avLst/>
          </a:prstGeom>
        </p:spPr>
      </p:pic>
      <p:sp>
        <p:nvSpPr>
          <p:cNvPr id="3" name="Tekstiruutu 20">
            <a:extLst>
              <a:ext uri="{FF2B5EF4-FFF2-40B4-BE49-F238E27FC236}">
                <a16:creationId xmlns:a16="http://schemas.microsoft.com/office/drawing/2014/main" id="{F93C5B53-4F48-26CA-CE63-EC9DBAB63EB5}"/>
              </a:ext>
              <a:ext uri="{C183D7F6-B498-43B3-948B-1728B52AA6E4}">
                <adec:decorative xmlns:adec="http://schemas.microsoft.com/office/drawing/2017/decorative" val="1"/>
              </a:ext>
            </a:extLst>
          </p:cNvPr>
          <p:cNvSpPr txBox="1"/>
          <p:nvPr/>
        </p:nvSpPr>
        <p:spPr>
          <a:xfrm>
            <a:off x="0" y="6487497"/>
            <a:ext cx="6134100" cy="338554"/>
          </a:xfrm>
          <a:prstGeom prst="rect">
            <a:avLst/>
          </a:prstGeom>
          <a:noFill/>
        </p:spPr>
        <p:txBody>
          <a:bodyPr wrap="square" lIns="91440" tIns="45720" rIns="91440" bIns="45720" anchor="t">
            <a:spAutoFit/>
          </a:bodyPr>
          <a:lstStyle/>
          <a:p>
            <a:r>
              <a:rPr lang="fi-FI" sz="1600" dirty="0">
                <a:latin typeface="Montserrat"/>
              </a:rPr>
              <a:t>#Ekosysteemitilinpito | @EStilinpito</a:t>
            </a:r>
            <a:endParaRPr lang="fi-FI" sz="1600" dirty="0">
              <a:latin typeface="Montserrat" panose="00000500000000000000" pitchFamily="2" charset="0"/>
            </a:endParaRPr>
          </a:p>
        </p:txBody>
      </p:sp>
      <p:pic>
        <p:nvPicPr>
          <p:cNvPr id="14" name="Kuva 13">
            <a:extLs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686450" y="6244575"/>
            <a:ext cx="1911079" cy="485843"/>
          </a:xfrm>
          <a:prstGeom prst="rect">
            <a:avLst/>
          </a:prstGeom>
        </p:spPr>
      </p:pic>
    </p:spTree>
    <p:extLst>
      <p:ext uri="{BB962C8B-B14F-4D97-AF65-F5344CB8AC3E}">
        <p14:creationId xmlns:p14="http://schemas.microsoft.com/office/powerpoint/2010/main" val="1887928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tsikko 1">
            <a:extLst>
              <a:ext uri="{FF2B5EF4-FFF2-40B4-BE49-F238E27FC236}">
                <a16:creationId xmlns:a16="http://schemas.microsoft.com/office/drawing/2014/main" id="{FD675967-3F0B-F740-B419-4901DD89BBF7}"/>
              </a:ext>
            </a:extLst>
          </p:cNvPr>
          <p:cNvSpPr>
            <a:spLocks noGrp="1"/>
          </p:cNvSpPr>
          <p:nvPr>
            <p:ph type="title"/>
          </p:nvPr>
        </p:nvSpPr>
        <p:spPr>
          <a:xfrm>
            <a:off x="839788" y="365125"/>
            <a:ext cx="10515600" cy="1325563"/>
          </a:xfrm>
        </p:spPr>
        <p:txBody>
          <a:bodyPr>
            <a:normAutofit/>
          </a:bodyPr>
          <a:lstStyle/>
          <a:p>
            <a:r>
              <a:rPr lang="fi-FI" sz="4000" b="1" dirty="0">
                <a:solidFill>
                  <a:srgbClr val="395152"/>
                </a:solidFill>
                <a:latin typeface="Poppins" pitchFamily="2" charset="77"/>
                <a:cs typeface="Poppins" pitchFamily="2" charset="77"/>
              </a:rPr>
              <a:t>Kansantalouden käsitteitä ja niiden kytkökset luontoon (1/2)</a:t>
            </a:r>
          </a:p>
        </p:txBody>
      </p:sp>
      <p:sp>
        <p:nvSpPr>
          <p:cNvPr id="5" name="Sisällön paikkamerkki 4">
            <a:extLst>
              <a:ext uri="{FF2B5EF4-FFF2-40B4-BE49-F238E27FC236}">
                <a16:creationId xmlns:a16="http://schemas.microsoft.com/office/drawing/2014/main" id="{A6DAF69D-DAE4-D640-AA9E-C487B7E7FB81}"/>
              </a:ext>
            </a:extLst>
          </p:cNvPr>
          <p:cNvSpPr>
            <a:spLocks noGrp="1"/>
          </p:cNvSpPr>
          <p:nvPr>
            <p:ph sz="half" idx="1"/>
          </p:nvPr>
        </p:nvSpPr>
        <p:spPr>
          <a:xfrm>
            <a:off x="838200" y="1825625"/>
            <a:ext cx="10506192" cy="4351338"/>
          </a:xfrm>
        </p:spPr>
        <p:txBody>
          <a:bodyPr>
            <a:normAutofit fontScale="92500" lnSpcReduction="20000"/>
          </a:bodyPr>
          <a:lstStyle/>
          <a:p>
            <a:r>
              <a:rPr lang="fi-FI" sz="2000" dirty="0">
                <a:solidFill>
                  <a:schemeClr val="tx1">
                    <a:lumMod val="85000"/>
                    <a:lumOff val="15000"/>
                  </a:schemeClr>
                </a:solidFill>
                <a:latin typeface="Montserrat" pitchFamily="2" charset="77"/>
              </a:rPr>
              <a:t>Varannot ja virrat</a:t>
            </a:r>
          </a:p>
          <a:p>
            <a:pPr lvl="1"/>
            <a:r>
              <a:rPr lang="fi-FI" sz="2000" dirty="0">
                <a:solidFill>
                  <a:schemeClr val="tx1">
                    <a:lumMod val="85000"/>
                    <a:lumOff val="15000"/>
                  </a:schemeClr>
                </a:solidFill>
                <a:latin typeface="Montserrat" pitchFamily="2" charset="77"/>
              </a:rPr>
              <a:t>Varat ja velat, jotka ovat mukana taloudellisessa toiminnassa (rakennettu pääoma, talousmetsät); ekosysteemitilinpidossa luontotyypit</a:t>
            </a:r>
          </a:p>
          <a:p>
            <a:pPr lvl="1"/>
            <a:r>
              <a:rPr lang="fi-FI" sz="2000" dirty="0">
                <a:solidFill>
                  <a:schemeClr val="tx1">
                    <a:lumMod val="85000"/>
                    <a:lumOff val="15000"/>
                  </a:schemeClr>
                </a:solidFill>
                <a:latin typeface="Montserrat" pitchFamily="2" charset="77"/>
              </a:rPr>
              <a:t>Tietyn ajanjakson taloudellinen toiminto (BKT); ekosysteemitilinpidossa ekosysteemipalvelut</a:t>
            </a:r>
          </a:p>
          <a:p>
            <a:r>
              <a:rPr lang="fi-FI" sz="2000" dirty="0">
                <a:solidFill>
                  <a:schemeClr val="tx1">
                    <a:lumMod val="85000"/>
                    <a:lumOff val="15000"/>
                  </a:schemeClr>
                </a:solidFill>
                <a:latin typeface="Montserrat" pitchFamily="2" charset="77"/>
              </a:rPr>
              <a:t>Arvottaminen</a:t>
            </a:r>
          </a:p>
          <a:p>
            <a:pPr lvl="1"/>
            <a:r>
              <a:rPr lang="fi-FI" sz="2000" dirty="0">
                <a:solidFill>
                  <a:schemeClr val="tx1">
                    <a:lumMod val="85000"/>
                    <a:lumOff val="15000"/>
                  </a:schemeClr>
                </a:solidFill>
                <a:latin typeface="Montserrat" pitchFamily="2" charset="77"/>
              </a:rPr>
              <a:t>Kansantaloudessa käytetään ensisijaisesti markkinahintoja tavaroiden, palveluiden ja pääomien arvottamisessa (arvo = hinta x määrä)</a:t>
            </a:r>
          </a:p>
          <a:p>
            <a:pPr lvl="1"/>
            <a:r>
              <a:rPr lang="fi-FI" sz="2000" dirty="0">
                <a:solidFill>
                  <a:schemeClr val="tx1">
                    <a:lumMod val="85000"/>
                    <a:lumOff val="15000"/>
                  </a:schemeClr>
                </a:solidFill>
                <a:latin typeface="Montserrat" pitchFamily="2" charset="77"/>
              </a:rPr>
              <a:t>Jos markkinahinta ei ole tiedossa, arvottaminen tehdään muilla keinoilla</a:t>
            </a:r>
          </a:p>
          <a:p>
            <a:pPr lvl="1"/>
            <a:r>
              <a:rPr lang="fi-FI" sz="2000" dirty="0">
                <a:solidFill>
                  <a:schemeClr val="tx1">
                    <a:lumMod val="85000"/>
                    <a:lumOff val="15000"/>
                  </a:schemeClr>
                </a:solidFill>
                <a:latin typeface="Montserrat" pitchFamily="2" charset="77"/>
              </a:rPr>
              <a:t>Luonnolla ei yleisesti ole markkinahintaa -&gt; arvottaminen muilla keinolla (varjohinnoin)</a:t>
            </a:r>
          </a:p>
          <a:p>
            <a:pPr lvl="1"/>
            <a:r>
              <a:rPr lang="fi-FI" sz="2000" dirty="0">
                <a:solidFill>
                  <a:schemeClr val="tx1">
                    <a:lumMod val="85000"/>
                    <a:lumOff val="15000"/>
                  </a:schemeClr>
                </a:solidFill>
                <a:latin typeface="Montserrat" pitchFamily="2" charset="77"/>
              </a:rPr>
              <a:t>Ekosysteemipalveluista (virrat) osalla on markkinahinta (puu, kalat), mutta loput on arvotettava eri tavoin (aina markkinahinnatkaan eivät heijasta todellista hintaa)</a:t>
            </a:r>
          </a:p>
          <a:p>
            <a:pPr lvl="1"/>
            <a:r>
              <a:rPr lang="fi-FI" sz="2000" dirty="0">
                <a:solidFill>
                  <a:schemeClr val="tx1">
                    <a:lumMod val="85000"/>
                    <a:lumOff val="15000"/>
                  </a:schemeClr>
                </a:solidFill>
                <a:latin typeface="Montserrat" pitchFamily="2" charset="77"/>
              </a:rPr>
              <a:t>Ekosysteemityyppien (varannot) arvottaminen on vielä hankalampaa kuin ekosysteemipalveluiden niiden moniulotteisuuden vuoksi</a:t>
            </a:r>
          </a:p>
          <a:p>
            <a:pPr lvl="1"/>
            <a:endParaRPr lang="en-US" sz="1600" dirty="0">
              <a:solidFill>
                <a:schemeClr val="tx1">
                  <a:lumMod val="85000"/>
                  <a:lumOff val="15000"/>
                </a:schemeClr>
              </a:solidFill>
              <a:latin typeface="Montserrat" pitchFamily="2" charset="77"/>
            </a:endParaRPr>
          </a:p>
          <a:p>
            <a:endParaRPr lang="fi-FI" sz="2000" dirty="0">
              <a:solidFill>
                <a:schemeClr val="tx1">
                  <a:lumMod val="85000"/>
                  <a:lumOff val="15000"/>
                </a:schemeClr>
              </a:solidFill>
              <a:latin typeface="Montserrat" pitchFamily="2" charset="77"/>
            </a:endParaRPr>
          </a:p>
        </p:txBody>
      </p:sp>
      <p:pic>
        <p:nvPicPr>
          <p:cNvPr id="12" name="Kuva 11">
            <a:extLst>
              <a:ext uri="{FF2B5EF4-FFF2-40B4-BE49-F238E27FC236}">
                <a16:creationId xmlns:a16="http://schemas.microsoft.com/office/drawing/2014/main" id="{1D07EA07-F239-4556-8939-83800AFD0BB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972792" y="6104382"/>
            <a:ext cx="1371600" cy="772668"/>
          </a:xfrm>
          <a:prstGeom prst="rect">
            <a:avLst/>
          </a:prstGeom>
        </p:spPr>
      </p:pic>
      <p:pic>
        <p:nvPicPr>
          <p:cNvPr id="13" name="Kuva 12">
            <a:extLst>
              <a:ext uri="{FF2B5EF4-FFF2-40B4-BE49-F238E27FC236}">
                <a16:creationId xmlns:a16="http://schemas.microsoft.com/office/drawing/2014/main" id="{C62C74DA-1272-44FB-A1AE-CAED202025AD}"/>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2145" y="6197041"/>
            <a:ext cx="826949" cy="611846"/>
          </a:xfrm>
          <a:prstGeom prst="rect">
            <a:avLst/>
          </a:prstGeom>
        </p:spPr>
      </p:pic>
      <p:pic>
        <p:nvPicPr>
          <p:cNvPr id="14" name="Kuva 13">
            <a:extLst>
              <a:ext uri="{FF2B5EF4-FFF2-40B4-BE49-F238E27FC236}">
                <a16:creationId xmlns:a16="http://schemas.microsoft.com/office/drawing/2014/main" id="{BD568788-0DF7-4891-BAF5-596F2D3162E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948325" y="6156845"/>
            <a:ext cx="1904762" cy="695873"/>
          </a:xfrm>
          <a:prstGeom prst="rect">
            <a:avLst/>
          </a:prstGeom>
        </p:spPr>
      </p:pic>
      <p:sp>
        <p:nvSpPr>
          <p:cNvPr id="3" name="Tekstiruutu 20">
            <a:extLst>
              <a:ext uri="{FF2B5EF4-FFF2-40B4-BE49-F238E27FC236}">
                <a16:creationId xmlns:a16="http://schemas.microsoft.com/office/drawing/2014/main" id="{01BC593A-712D-214A-5D64-9DB669CCCAFA}"/>
              </a:ext>
            </a:extLst>
          </p:cNvPr>
          <p:cNvSpPr txBox="1"/>
          <p:nvPr/>
        </p:nvSpPr>
        <p:spPr>
          <a:xfrm>
            <a:off x="0" y="6487497"/>
            <a:ext cx="6134100" cy="338554"/>
          </a:xfrm>
          <a:prstGeom prst="rect">
            <a:avLst/>
          </a:prstGeom>
          <a:noFill/>
        </p:spPr>
        <p:txBody>
          <a:bodyPr wrap="square" lIns="91440" tIns="45720" rIns="91440" bIns="45720" anchor="t">
            <a:spAutoFit/>
          </a:bodyPr>
          <a:lstStyle/>
          <a:p>
            <a:r>
              <a:rPr lang="fi-FI" sz="1600" dirty="0">
                <a:latin typeface="Montserrat"/>
              </a:rPr>
              <a:t>#Ekosysteemitilinpito | @EStilinpito</a:t>
            </a:r>
            <a:endParaRPr lang="fi-FI" sz="1600" dirty="0">
              <a:latin typeface="Montserrat" panose="00000500000000000000" pitchFamily="2" charset="0"/>
            </a:endParaRPr>
          </a:p>
        </p:txBody>
      </p:sp>
      <p:pic>
        <p:nvPicPr>
          <p:cNvPr id="11" name="Kuva 10">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686450" y="6244575"/>
            <a:ext cx="1911079" cy="485843"/>
          </a:xfrm>
          <a:prstGeom prst="rect">
            <a:avLst/>
          </a:prstGeom>
        </p:spPr>
      </p:pic>
    </p:spTree>
    <p:extLst>
      <p:ext uri="{BB962C8B-B14F-4D97-AF65-F5344CB8AC3E}">
        <p14:creationId xmlns:p14="http://schemas.microsoft.com/office/powerpoint/2010/main" val="3407364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tsikko 1">
            <a:extLst>
              <a:ext uri="{FF2B5EF4-FFF2-40B4-BE49-F238E27FC236}">
                <a16:creationId xmlns:a16="http://schemas.microsoft.com/office/drawing/2014/main" id="{FD675967-3F0B-F740-B419-4901DD89BBF7}"/>
              </a:ext>
            </a:extLst>
          </p:cNvPr>
          <p:cNvSpPr>
            <a:spLocks noGrp="1"/>
          </p:cNvSpPr>
          <p:nvPr>
            <p:ph type="title"/>
          </p:nvPr>
        </p:nvSpPr>
        <p:spPr>
          <a:xfrm>
            <a:off x="839788" y="365125"/>
            <a:ext cx="10515600" cy="1325563"/>
          </a:xfrm>
        </p:spPr>
        <p:txBody>
          <a:bodyPr>
            <a:normAutofit/>
          </a:bodyPr>
          <a:lstStyle/>
          <a:p>
            <a:r>
              <a:rPr lang="fi-FI" sz="4000" b="1" dirty="0">
                <a:solidFill>
                  <a:srgbClr val="395152"/>
                </a:solidFill>
                <a:latin typeface="Poppins" pitchFamily="2" charset="77"/>
                <a:cs typeface="Poppins" pitchFamily="2" charset="77"/>
              </a:rPr>
              <a:t>Kansantalouden käsitteitä ja niiden kytkökset luontoon (2/2)</a:t>
            </a:r>
          </a:p>
        </p:txBody>
      </p:sp>
      <p:sp>
        <p:nvSpPr>
          <p:cNvPr id="5" name="Sisällön paikkamerkki 4">
            <a:extLst>
              <a:ext uri="{FF2B5EF4-FFF2-40B4-BE49-F238E27FC236}">
                <a16:creationId xmlns:a16="http://schemas.microsoft.com/office/drawing/2014/main" id="{A6DAF69D-DAE4-D640-AA9E-C487B7E7FB81}"/>
              </a:ext>
            </a:extLst>
          </p:cNvPr>
          <p:cNvSpPr>
            <a:spLocks noGrp="1"/>
          </p:cNvSpPr>
          <p:nvPr>
            <p:ph sz="half" idx="1"/>
          </p:nvPr>
        </p:nvSpPr>
        <p:spPr>
          <a:xfrm>
            <a:off x="838200" y="1825625"/>
            <a:ext cx="10506192" cy="4351338"/>
          </a:xfrm>
        </p:spPr>
        <p:txBody>
          <a:bodyPr>
            <a:normAutofit/>
          </a:bodyPr>
          <a:lstStyle/>
          <a:p>
            <a:r>
              <a:rPr lang="fi-FI" sz="2000" dirty="0">
                <a:solidFill>
                  <a:schemeClr val="tx1">
                    <a:lumMod val="85000"/>
                    <a:lumOff val="15000"/>
                  </a:schemeClr>
                </a:solidFill>
                <a:latin typeface="Montserrat" pitchFamily="2" charset="77"/>
              </a:rPr>
              <a:t>Luontopääoma mukaan kansantalouden mittaamiseen ja mallintamiseen</a:t>
            </a:r>
          </a:p>
          <a:p>
            <a:pPr lvl="1"/>
            <a:r>
              <a:rPr lang="fi-FI" sz="2000" dirty="0">
                <a:solidFill>
                  <a:schemeClr val="tx1">
                    <a:lumMod val="85000"/>
                    <a:lumOff val="15000"/>
                  </a:schemeClr>
                </a:solidFill>
                <a:latin typeface="Montserrat" pitchFamily="2" charset="77"/>
              </a:rPr>
              <a:t>Tällä hetkellä mukana vain sellaiset varannot ja virrat, joille on markkinahinta ja omistusoikeudet</a:t>
            </a:r>
          </a:p>
          <a:p>
            <a:pPr lvl="1"/>
            <a:r>
              <a:rPr lang="fi-FI" sz="2000" dirty="0">
                <a:solidFill>
                  <a:schemeClr val="tx1">
                    <a:lumMod val="85000"/>
                    <a:lumOff val="15000"/>
                  </a:schemeClr>
                </a:solidFill>
                <a:latin typeface="Montserrat" pitchFamily="2" charset="77"/>
              </a:rPr>
              <a:t>Ekosysteemitilinpito tuo tietoa ja työkaluja </a:t>
            </a:r>
          </a:p>
          <a:p>
            <a:pPr lvl="1"/>
            <a:r>
              <a:rPr lang="fi-FI" sz="2000" dirty="0">
                <a:solidFill>
                  <a:schemeClr val="tx1">
                    <a:lumMod val="85000"/>
                    <a:lumOff val="15000"/>
                  </a:schemeClr>
                </a:solidFill>
                <a:latin typeface="Montserrat" pitchFamily="2" charset="77"/>
              </a:rPr>
              <a:t>Haasteena tietojen kytkeminen olemassa oleviin mittareihin (kansantalouden tilinpito) ja malleihin (talouden analyysimallit)</a:t>
            </a:r>
          </a:p>
          <a:p>
            <a:pPr lvl="1"/>
            <a:r>
              <a:rPr lang="fi-FI" sz="2000" dirty="0">
                <a:solidFill>
                  <a:schemeClr val="tx1">
                    <a:lumMod val="85000"/>
                    <a:lumOff val="15000"/>
                  </a:schemeClr>
                </a:solidFill>
                <a:latin typeface="Montserrat" pitchFamily="2" charset="77"/>
              </a:rPr>
              <a:t>Erityinen haaste on arvojen tai hintojen määrittäminen</a:t>
            </a:r>
          </a:p>
          <a:p>
            <a:pPr lvl="1"/>
            <a:endParaRPr lang="en-US" sz="1600" dirty="0">
              <a:solidFill>
                <a:schemeClr val="tx1">
                  <a:lumMod val="85000"/>
                  <a:lumOff val="15000"/>
                </a:schemeClr>
              </a:solidFill>
              <a:latin typeface="Montserrat" pitchFamily="2" charset="77"/>
            </a:endParaRPr>
          </a:p>
          <a:p>
            <a:endParaRPr lang="fi-FI" sz="2000" dirty="0">
              <a:solidFill>
                <a:schemeClr val="tx1">
                  <a:lumMod val="85000"/>
                  <a:lumOff val="15000"/>
                </a:schemeClr>
              </a:solidFill>
              <a:latin typeface="Montserrat" pitchFamily="2" charset="77"/>
            </a:endParaRPr>
          </a:p>
        </p:txBody>
      </p:sp>
      <p:pic>
        <p:nvPicPr>
          <p:cNvPr id="12" name="Kuva 11">
            <a:extLst>
              <a:ext uri="{FF2B5EF4-FFF2-40B4-BE49-F238E27FC236}">
                <a16:creationId xmlns:a16="http://schemas.microsoft.com/office/drawing/2014/main" id="{1D07EA07-F239-4556-8939-83800AFD0BB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972792" y="6104382"/>
            <a:ext cx="1371600" cy="772668"/>
          </a:xfrm>
          <a:prstGeom prst="rect">
            <a:avLst/>
          </a:prstGeom>
        </p:spPr>
      </p:pic>
      <p:pic>
        <p:nvPicPr>
          <p:cNvPr id="13" name="Kuva 12">
            <a:extLst>
              <a:ext uri="{FF2B5EF4-FFF2-40B4-BE49-F238E27FC236}">
                <a16:creationId xmlns:a16="http://schemas.microsoft.com/office/drawing/2014/main" id="{C62C74DA-1272-44FB-A1AE-CAED202025AD}"/>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2145" y="6197041"/>
            <a:ext cx="826949" cy="611846"/>
          </a:xfrm>
          <a:prstGeom prst="rect">
            <a:avLst/>
          </a:prstGeom>
        </p:spPr>
      </p:pic>
      <p:pic>
        <p:nvPicPr>
          <p:cNvPr id="14" name="Kuva 13">
            <a:extLst>
              <a:ext uri="{FF2B5EF4-FFF2-40B4-BE49-F238E27FC236}">
                <a16:creationId xmlns:a16="http://schemas.microsoft.com/office/drawing/2014/main" id="{BD568788-0DF7-4891-BAF5-596F2D3162E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948325" y="6156845"/>
            <a:ext cx="1904762" cy="695873"/>
          </a:xfrm>
          <a:prstGeom prst="rect">
            <a:avLst/>
          </a:prstGeom>
        </p:spPr>
      </p:pic>
      <p:sp>
        <p:nvSpPr>
          <p:cNvPr id="3" name="Tekstiruutu 20">
            <a:extLst>
              <a:ext uri="{FF2B5EF4-FFF2-40B4-BE49-F238E27FC236}">
                <a16:creationId xmlns:a16="http://schemas.microsoft.com/office/drawing/2014/main" id="{01BC593A-712D-214A-5D64-9DB669CCCAFA}"/>
              </a:ext>
            </a:extLst>
          </p:cNvPr>
          <p:cNvSpPr txBox="1"/>
          <p:nvPr/>
        </p:nvSpPr>
        <p:spPr>
          <a:xfrm>
            <a:off x="0" y="6487497"/>
            <a:ext cx="6134100" cy="338554"/>
          </a:xfrm>
          <a:prstGeom prst="rect">
            <a:avLst/>
          </a:prstGeom>
          <a:noFill/>
        </p:spPr>
        <p:txBody>
          <a:bodyPr wrap="square" lIns="91440" tIns="45720" rIns="91440" bIns="45720" anchor="t">
            <a:spAutoFit/>
          </a:bodyPr>
          <a:lstStyle/>
          <a:p>
            <a:r>
              <a:rPr lang="fi-FI" sz="1600" dirty="0">
                <a:latin typeface="Montserrat"/>
              </a:rPr>
              <a:t>#Ekosysteemitilinpito | @EStilinpito</a:t>
            </a:r>
            <a:endParaRPr lang="fi-FI" sz="1600" dirty="0">
              <a:latin typeface="Montserrat" panose="00000500000000000000" pitchFamily="2" charset="0"/>
            </a:endParaRPr>
          </a:p>
        </p:txBody>
      </p:sp>
      <p:pic>
        <p:nvPicPr>
          <p:cNvPr id="11" name="Kuva 10">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686450" y="6244575"/>
            <a:ext cx="1911079" cy="485843"/>
          </a:xfrm>
          <a:prstGeom prst="rect">
            <a:avLst/>
          </a:prstGeom>
        </p:spPr>
      </p:pic>
    </p:spTree>
    <p:extLst>
      <p:ext uri="{BB962C8B-B14F-4D97-AF65-F5344CB8AC3E}">
        <p14:creationId xmlns:p14="http://schemas.microsoft.com/office/powerpoint/2010/main" val="230678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tsikko 1">
            <a:extLst>
              <a:ext uri="{FF2B5EF4-FFF2-40B4-BE49-F238E27FC236}">
                <a16:creationId xmlns:a16="http://schemas.microsoft.com/office/drawing/2014/main" id="{FD675967-3F0B-F740-B419-4901DD89BBF7}"/>
              </a:ext>
            </a:extLst>
          </p:cNvPr>
          <p:cNvSpPr>
            <a:spLocks noGrp="1"/>
          </p:cNvSpPr>
          <p:nvPr>
            <p:ph type="title"/>
          </p:nvPr>
        </p:nvSpPr>
        <p:spPr>
          <a:xfrm>
            <a:off x="839788" y="365125"/>
            <a:ext cx="10515600" cy="1325563"/>
          </a:xfrm>
        </p:spPr>
        <p:txBody>
          <a:bodyPr>
            <a:normAutofit/>
          </a:bodyPr>
          <a:lstStyle/>
          <a:p>
            <a:r>
              <a:rPr lang="fi-FI" sz="4000" b="1" dirty="0">
                <a:solidFill>
                  <a:srgbClr val="395152"/>
                </a:solidFill>
                <a:latin typeface="Poppins" pitchFamily="2" charset="77"/>
                <a:cs typeface="Poppins" pitchFamily="2" charset="77"/>
              </a:rPr>
              <a:t>Valtionvarainministerien ilmastokoalitio</a:t>
            </a:r>
          </a:p>
        </p:txBody>
      </p:sp>
      <p:sp>
        <p:nvSpPr>
          <p:cNvPr id="5" name="Sisällön paikkamerkki 4">
            <a:extLst>
              <a:ext uri="{FF2B5EF4-FFF2-40B4-BE49-F238E27FC236}">
                <a16:creationId xmlns:a16="http://schemas.microsoft.com/office/drawing/2014/main" id="{A6DAF69D-DAE4-D640-AA9E-C487B7E7FB81}"/>
              </a:ext>
            </a:extLst>
          </p:cNvPr>
          <p:cNvSpPr>
            <a:spLocks noGrp="1"/>
          </p:cNvSpPr>
          <p:nvPr>
            <p:ph sz="half" idx="1"/>
          </p:nvPr>
        </p:nvSpPr>
        <p:spPr>
          <a:xfrm>
            <a:off x="838200" y="1825625"/>
            <a:ext cx="10506192" cy="4351338"/>
          </a:xfrm>
        </p:spPr>
        <p:txBody>
          <a:bodyPr>
            <a:normAutofit/>
          </a:bodyPr>
          <a:lstStyle/>
          <a:p>
            <a:r>
              <a:rPr lang="fi-FI" sz="2000" dirty="0">
                <a:solidFill>
                  <a:schemeClr val="tx1">
                    <a:lumMod val="85000"/>
                    <a:lumOff val="15000"/>
                  </a:schemeClr>
                </a:solidFill>
                <a:latin typeface="Montserrat" pitchFamily="2" charset="77"/>
              </a:rPr>
              <a:t>Perustettu 2019 </a:t>
            </a:r>
          </a:p>
          <a:p>
            <a:r>
              <a:rPr lang="fi-FI" sz="2000" dirty="0">
                <a:solidFill>
                  <a:schemeClr val="tx1">
                    <a:lumMod val="85000"/>
                    <a:lumOff val="15000"/>
                  </a:schemeClr>
                </a:solidFill>
                <a:latin typeface="Montserrat" pitchFamily="2" charset="77"/>
              </a:rPr>
              <a:t>Mukana yli 70 maata </a:t>
            </a:r>
          </a:p>
          <a:p>
            <a:r>
              <a:rPr lang="fi-FI" sz="2000" dirty="0">
                <a:solidFill>
                  <a:schemeClr val="tx1">
                    <a:lumMod val="85000"/>
                    <a:lumOff val="15000"/>
                  </a:schemeClr>
                </a:solidFill>
                <a:latin typeface="Montserrat" pitchFamily="2" charset="77"/>
              </a:rPr>
              <a:t>Puheenjohtajina Suomi ja Indonesia</a:t>
            </a:r>
          </a:p>
          <a:p>
            <a:r>
              <a:rPr lang="fi-FI" sz="2000" dirty="0">
                <a:solidFill>
                  <a:schemeClr val="tx1">
                    <a:lumMod val="85000"/>
                    <a:lumOff val="15000"/>
                  </a:schemeClr>
                </a:solidFill>
                <a:latin typeface="Montserrat" pitchFamily="2" charset="77"/>
              </a:rPr>
              <a:t>Tuore raportti luontokatoon liittyen: </a:t>
            </a:r>
            <a:r>
              <a:rPr lang="en-GB" sz="2000" dirty="0">
                <a:solidFill>
                  <a:schemeClr val="tx1">
                    <a:lumMod val="85000"/>
                    <a:lumOff val="15000"/>
                  </a:schemeClr>
                </a:solidFill>
                <a:latin typeface="Montserrat" pitchFamily="2" charset="77"/>
              </a:rPr>
              <a:t>An Overview of Nature-Related Risks and Potential Policy Options for Ministries of Finance: Bending the Curve of Nature Loss</a:t>
            </a:r>
          </a:p>
          <a:p>
            <a:r>
              <a:rPr lang="fi-FI" sz="2000" dirty="0">
                <a:solidFill>
                  <a:schemeClr val="tx1">
                    <a:lumMod val="85000"/>
                    <a:lumOff val="15000"/>
                  </a:schemeClr>
                </a:solidFill>
                <a:latin typeface="Montserrat" pitchFamily="2" charset="77"/>
              </a:rPr>
              <a:t>Nettisivut: </a:t>
            </a:r>
            <a:r>
              <a:rPr lang="en-US" sz="2000" dirty="0">
                <a:solidFill>
                  <a:schemeClr val="tx1">
                    <a:lumMod val="85000"/>
                    <a:lumOff val="15000"/>
                  </a:schemeClr>
                </a:solidFill>
                <a:latin typeface="Montserrat" pitchFamily="2" charset="77"/>
                <a:hlinkClick r:id="rId2"/>
              </a:rPr>
              <a:t>https://www.financeministersforclimate.org/</a:t>
            </a:r>
            <a:endParaRPr lang="fi-FI" sz="2000" dirty="0">
              <a:solidFill>
                <a:schemeClr val="tx1">
                  <a:lumMod val="85000"/>
                  <a:lumOff val="15000"/>
                </a:schemeClr>
              </a:solidFill>
              <a:latin typeface="Montserrat" pitchFamily="2" charset="77"/>
            </a:endParaRPr>
          </a:p>
        </p:txBody>
      </p:sp>
      <p:pic>
        <p:nvPicPr>
          <p:cNvPr id="12" name="Kuva 11">
            <a:extLst>
              <a:ext uri="{FF2B5EF4-FFF2-40B4-BE49-F238E27FC236}">
                <a16:creationId xmlns:a16="http://schemas.microsoft.com/office/drawing/2014/main" id="{1D07EA07-F239-4556-8939-83800AFD0BB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972792" y="6104382"/>
            <a:ext cx="1371600" cy="772668"/>
          </a:xfrm>
          <a:prstGeom prst="rect">
            <a:avLst/>
          </a:prstGeom>
        </p:spPr>
      </p:pic>
      <p:pic>
        <p:nvPicPr>
          <p:cNvPr id="13" name="Kuva 12">
            <a:extLst>
              <a:ext uri="{FF2B5EF4-FFF2-40B4-BE49-F238E27FC236}">
                <a16:creationId xmlns:a16="http://schemas.microsoft.com/office/drawing/2014/main" id="{C62C74DA-1272-44FB-A1AE-CAED202025AD}"/>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2145" y="6197041"/>
            <a:ext cx="826949" cy="611846"/>
          </a:xfrm>
          <a:prstGeom prst="rect">
            <a:avLst/>
          </a:prstGeom>
        </p:spPr>
      </p:pic>
      <p:pic>
        <p:nvPicPr>
          <p:cNvPr id="14" name="Kuva 13">
            <a:extLst>
              <a:ext uri="{FF2B5EF4-FFF2-40B4-BE49-F238E27FC236}">
                <a16:creationId xmlns:a16="http://schemas.microsoft.com/office/drawing/2014/main" id="{BD568788-0DF7-4891-BAF5-596F2D3162E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948325" y="6156845"/>
            <a:ext cx="1904762" cy="695873"/>
          </a:xfrm>
          <a:prstGeom prst="rect">
            <a:avLst/>
          </a:prstGeom>
        </p:spPr>
      </p:pic>
      <p:sp>
        <p:nvSpPr>
          <p:cNvPr id="3" name="Tekstiruutu 20">
            <a:extLst>
              <a:ext uri="{FF2B5EF4-FFF2-40B4-BE49-F238E27FC236}">
                <a16:creationId xmlns:a16="http://schemas.microsoft.com/office/drawing/2014/main" id="{01BC593A-712D-214A-5D64-9DB669CCCAFA}"/>
              </a:ext>
            </a:extLst>
          </p:cNvPr>
          <p:cNvSpPr txBox="1"/>
          <p:nvPr/>
        </p:nvSpPr>
        <p:spPr>
          <a:xfrm>
            <a:off x="0" y="6487497"/>
            <a:ext cx="6134100" cy="338554"/>
          </a:xfrm>
          <a:prstGeom prst="rect">
            <a:avLst/>
          </a:prstGeom>
          <a:noFill/>
        </p:spPr>
        <p:txBody>
          <a:bodyPr wrap="square" lIns="91440" tIns="45720" rIns="91440" bIns="45720" anchor="t">
            <a:spAutoFit/>
          </a:bodyPr>
          <a:lstStyle/>
          <a:p>
            <a:r>
              <a:rPr lang="fi-FI" sz="1600" dirty="0">
                <a:latin typeface="Montserrat"/>
              </a:rPr>
              <a:t>#Ekosysteemitilinpito | @EStilinpito</a:t>
            </a:r>
            <a:endParaRPr lang="fi-FI" sz="1600" dirty="0">
              <a:latin typeface="Montserrat" panose="00000500000000000000" pitchFamily="2" charset="0"/>
            </a:endParaRPr>
          </a:p>
        </p:txBody>
      </p:sp>
      <p:pic>
        <p:nvPicPr>
          <p:cNvPr id="11" name="Kuva 10">
            <a:extLs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686450" y="6244575"/>
            <a:ext cx="1911079" cy="485843"/>
          </a:xfrm>
          <a:prstGeom prst="rect">
            <a:avLst/>
          </a:prstGeom>
        </p:spPr>
      </p:pic>
    </p:spTree>
    <p:extLst>
      <p:ext uri="{BB962C8B-B14F-4D97-AF65-F5344CB8AC3E}">
        <p14:creationId xmlns:p14="http://schemas.microsoft.com/office/powerpoint/2010/main" val="2565878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DDA01D1-2F85-40D3-B0BD-775EFB6D151D}"/>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fi-FI" dirty="0"/>
              <a:t>Kiitos</a:t>
            </a:r>
          </a:p>
        </p:txBody>
      </p:sp>
      <p:pic>
        <p:nvPicPr>
          <p:cNvPr id="2" name="Kuva 1">
            <a:extLst>
              <a:ext uri="{FF2B5EF4-FFF2-40B4-BE49-F238E27FC236}">
                <a16:creationId xmlns:a16="http://schemas.microsoft.com/office/drawing/2014/main" id="{835DDE10-EE0E-554F-8ECD-6C8C8641736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227734" y="-119508"/>
            <a:ext cx="2198152" cy="4778591"/>
          </a:xfrm>
          <a:prstGeom prst="rect">
            <a:avLst/>
          </a:prstGeom>
        </p:spPr>
      </p:pic>
      <p:pic>
        <p:nvPicPr>
          <p:cNvPr id="3" name="Kuva 2">
            <a:extLst>
              <a:ext uri="{FF2B5EF4-FFF2-40B4-BE49-F238E27FC236}">
                <a16:creationId xmlns:a16="http://schemas.microsoft.com/office/drawing/2014/main" id="{DE421F6C-21AC-574F-998A-4451440E0FC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386164" y="5729686"/>
            <a:ext cx="1958759" cy="1101802"/>
          </a:xfrm>
          <a:prstGeom prst="rect">
            <a:avLst/>
          </a:prstGeom>
        </p:spPr>
      </p:pic>
      <p:pic>
        <p:nvPicPr>
          <p:cNvPr id="9" name="Kuva 8">
            <a:extLst>
              <a:ext uri="{FF2B5EF4-FFF2-40B4-BE49-F238E27FC236}">
                <a16:creationId xmlns:a16="http://schemas.microsoft.com/office/drawing/2014/main" id="{95141A78-0264-5B4C-83B5-9F37D4D3C1B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flipH="1">
            <a:off x="-236229" y="-119508"/>
            <a:ext cx="2198152" cy="4778591"/>
          </a:xfrm>
          <a:prstGeom prst="rect">
            <a:avLst/>
          </a:prstGeom>
        </p:spPr>
      </p:pic>
      <p:pic>
        <p:nvPicPr>
          <p:cNvPr id="10" name="Kuva 9">
            <a:extLst>
              <a:ext uri="{FF2B5EF4-FFF2-40B4-BE49-F238E27FC236}">
                <a16:creationId xmlns:a16="http://schemas.microsoft.com/office/drawing/2014/main" id="{36935B17-3074-F947-9DFB-CEE428B2E414}"/>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10601" y="6059836"/>
            <a:ext cx="1708376" cy="511873"/>
          </a:xfrm>
          <a:prstGeom prst="rect">
            <a:avLst/>
          </a:prstGeom>
        </p:spPr>
      </p:pic>
      <p:pic>
        <p:nvPicPr>
          <p:cNvPr id="11" name="Kuva 10">
            <a:extLst>
              <a:ext uri="{FF2B5EF4-FFF2-40B4-BE49-F238E27FC236}">
                <a16:creationId xmlns:a16="http://schemas.microsoft.com/office/drawing/2014/main" id="{77461058-C3B6-0340-A29A-535C5E91FD6E}"/>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9814405" y="6060696"/>
            <a:ext cx="1819653" cy="514457"/>
          </a:xfrm>
          <a:prstGeom prst="rect">
            <a:avLst/>
          </a:prstGeom>
        </p:spPr>
      </p:pic>
      <p:pic>
        <p:nvPicPr>
          <p:cNvPr id="8" name="Kuva 7">
            <a:extLst>
              <a:ext uri="{FF2B5EF4-FFF2-40B4-BE49-F238E27FC236}">
                <a16:creationId xmlns:a16="http://schemas.microsoft.com/office/drawing/2014/main" id="{AD22B8B4-CE1F-49DF-9A30-DC46428BFB6F}"/>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4691770" y="5898248"/>
            <a:ext cx="2093095" cy="764678"/>
          </a:xfrm>
          <a:prstGeom prst="rect">
            <a:avLst/>
          </a:prstGeom>
        </p:spPr>
      </p:pic>
      <p:sp>
        <p:nvSpPr>
          <p:cNvPr id="5" name="Tekstiruutu 20">
            <a:extLst>
              <a:ext uri="{FF2B5EF4-FFF2-40B4-BE49-F238E27FC236}">
                <a16:creationId xmlns:a16="http://schemas.microsoft.com/office/drawing/2014/main" id="{084740AF-9687-D8F9-3D2E-D85B469D74BD}"/>
              </a:ext>
              <a:ext uri="{C183D7F6-B498-43B3-948B-1728B52AA6E4}">
                <adec:decorative xmlns:adec="http://schemas.microsoft.com/office/drawing/2017/decorative" val="1"/>
              </a:ext>
            </a:extLst>
          </p:cNvPr>
          <p:cNvSpPr txBox="1"/>
          <p:nvPr/>
        </p:nvSpPr>
        <p:spPr>
          <a:xfrm>
            <a:off x="0" y="6114780"/>
            <a:ext cx="6134100" cy="584775"/>
          </a:xfrm>
          <a:prstGeom prst="rect">
            <a:avLst/>
          </a:prstGeom>
          <a:noFill/>
        </p:spPr>
        <p:txBody>
          <a:bodyPr wrap="square" lIns="91440" tIns="45720" rIns="91440" bIns="45720" anchor="t">
            <a:spAutoFit/>
          </a:bodyPr>
          <a:lstStyle/>
          <a:p>
            <a:r>
              <a:rPr lang="fi-FI" sz="1600" dirty="0">
                <a:latin typeface="Montserrat"/>
              </a:rPr>
              <a:t>#Ekosysteemitilinpito  </a:t>
            </a:r>
            <a:endParaRPr lang="fi-FI" sz="1600" dirty="0">
              <a:latin typeface="Montserrat" panose="00000500000000000000" pitchFamily="2" charset="0"/>
            </a:endParaRPr>
          </a:p>
          <a:p>
            <a:r>
              <a:rPr lang="fi-FI" sz="1600" dirty="0">
                <a:latin typeface="Montserrat"/>
              </a:rPr>
              <a:t>@EStilinpito</a:t>
            </a:r>
            <a:endParaRPr lang="fi-FI" sz="1600" dirty="0">
              <a:latin typeface="Montserrat" panose="00000500000000000000" pitchFamily="2" charset="0"/>
            </a:endParaRPr>
          </a:p>
        </p:txBody>
      </p:sp>
      <p:pic>
        <p:nvPicPr>
          <p:cNvPr id="13" name="Kuva 12">
            <a:extLs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4691770" y="2761021"/>
            <a:ext cx="1911079" cy="485843"/>
          </a:xfrm>
          <a:prstGeom prst="rect">
            <a:avLst/>
          </a:prstGeom>
        </p:spPr>
      </p:pic>
    </p:spTree>
    <p:extLst>
      <p:ext uri="{BB962C8B-B14F-4D97-AF65-F5344CB8AC3E}">
        <p14:creationId xmlns:p14="http://schemas.microsoft.com/office/powerpoint/2010/main" val="1956160385"/>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0a89f8e-2002-4b92-9e39-307302374348">
      <Terms xmlns="http://schemas.microsoft.com/office/infopath/2007/PartnerControls"/>
    </lcf76f155ced4ddcb4097134ff3c332f>
    <TaxCatchAll xmlns="b789af2a-8775-471c-b549-654095ec777f" xsi:nil="true"/>
    <SharedWithUsers xmlns="b789af2a-8775-471c-b549-654095ec777f">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34AA3914AEF08B46B5748BAD0C9343D1" ma:contentTypeVersion="12" ma:contentTypeDescription="Luo uusi asiakirja." ma:contentTypeScope="" ma:versionID="dad1d199a788a2cfc67a3335c2c1394d">
  <xsd:schema xmlns:xsd="http://www.w3.org/2001/XMLSchema" xmlns:xs="http://www.w3.org/2001/XMLSchema" xmlns:p="http://schemas.microsoft.com/office/2006/metadata/properties" xmlns:ns2="40a89f8e-2002-4b92-9e39-307302374348" xmlns:ns3="b789af2a-8775-471c-b549-654095ec777f" targetNamespace="http://schemas.microsoft.com/office/2006/metadata/properties" ma:root="true" ma:fieldsID="18ba2de84fc51442f682dc56bbad95e9" ns2:_="" ns3:_="">
    <xsd:import namespace="40a89f8e-2002-4b92-9e39-307302374348"/>
    <xsd:import namespace="b789af2a-8775-471c-b549-654095ec777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a89f8e-2002-4b92-9e39-3073023743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Kuvien tunnisteet" ma:readOnly="false" ma:fieldId="{5cf76f15-5ced-4ddc-b409-7134ff3c332f}" ma:taxonomyMulti="true" ma:sspId="f0c6d1fd-3a9d-41b9-87db-5b8f164e01e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789af2a-8775-471c-b549-654095ec777f" elementFormDefault="qualified">
    <xsd:import namespace="http://schemas.microsoft.com/office/2006/documentManagement/types"/>
    <xsd:import namespace="http://schemas.microsoft.com/office/infopath/2007/PartnerControls"/>
    <xsd:element name="SharedWithUsers" ma:index="12"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Jakamisen tiedot" ma:internalName="SharedWithDetails" ma:readOnly="true">
      <xsd:simpleType>
        <xsd:restriction base="dms:Note">
          <xsd:maxLength value="255"/>
        </xsd:restriction>
      </xsd:simpleType>
    </xsd:element>
    <xsd:element name="TaxCatchAll" ma:index="16" nillable="true" ma:displayName="Taxonomy Catch All Column" ma:hidden="true" ma:list="{94f2b4bf-e1d0-4a8a-8534-b9b53314324c}" ma:internalName="TaxCatchAll" ma:showField="CatchAllData" ma:web="b789af2a-8775-471c-b549-654095ec77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B638F7-20E7-485E-AC8D-E3494DE85829}">
  <ds:schemaRefs>
    <ds:schemaRef ds:uri="http://purl.org/dc/elements/1.1/"/>
    <ds:schemaRef ds:uri="http://schemas.microsoft.com/office/2006/metadata/properties"/>
    <ds:schemaRef ds:uri="b789af2a-8775-471c-b549-654095ec777f"/>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40a89f8e-2002-4b92-9e39-307302374348"/>
    <ds:schemaRef ds:uri="http://www.w3.org/XML/1998/namespace"/>
    <ds:schemaRef ds:uri="http://purl.org/dc/dcmitype/"/>
  </ds:schemaRefs>
</ds:datastoreItem>
</file>

<file path=customXml/itemProps2.xml><?xml version="1.0" encoding="utf-8"?>
<ds:datastoreItem xmlns:ds="http://schemas.openxmlformats.org/officeDocument/2006/customXml" ds:itemID="{183D57D0-0B2A-4B7E-8953-9ABF447183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a89f8e-2002-4b92-9e39-307302374348"/>
    <ds:schemaRef ds:uri="b789af2a-8775-471c-b549-654095ec77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D8718B-5C09-48FE-9486-234459926C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2504</TotalTime>
  <Words>304</Words>
  <Application>Microsoft Office PowerPoint</Application>
  <PresentationFormat>Laajakuva</PresentationFormat>
  <Paragraphs>39</Paragraphs>
  <Slides>6</Slides>
  <Notes>1</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6</vt:i4>
      </vt:variant>
    </vt:vector>
  </HeadingPairs>
  <TitlesOfParts>
    <vt:vector size="13" baseType="lpstr">
      <vt:lpstr>Arial</vt:lpstr>
      <vt:lpstr>Calibri</vt:lpstr>
      <vt:lpstr>Calibri Light</vt:lpstr>
      <vt:lpstr>Montserrat</vt:lpstr>
      <vt:lpstr>Poppins</vt:lpstr>
      <vt:lpstr>Roboto</vt:lpstr>
      <vt:lpstr>Office-teema</vt:lpstr>
      <vt:lpstr>Luontopääoma kansantaloudessa</vt:lpstr>
      <vt:lpstr>Pääomalajit ja niiden yhteydet taloudessa</vt:lpstr>
      <vt:lpstr>Kansantalouden käsitteitä ja niiden kytkökset luontoon (1/2)</vt:lpstr>
      <vt:lpstr>Kansantalouden käsitteitä ja niiden kytkökset luontoon (2/2)</vt:lpstr>
      <vt:lpstr>Valtionvarainministerien ilmastokoalitio</vt:lpstr>
      <vt:lpstr>Kiitos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Kohti ekosysteemitilinpidon toimijaverkostoa (PPT-pohja)</dc:title>
  <dc:creator>sami.hautakangas@gov.fi</dc:creator>
  <cp:lastModifiedBy>Hurskainen Pekka</cp:lastModifiedBy>
  <cp:revision>127</cp:revision>
  <dcterms:created xsi:type="dcterms:W3CDTF">2020-12-08T11:10:52Z</dcterms:created>
  <dcterms:modified xsi:type="dcterms:W3CDTF">2022-06-16T07:26:53Z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0x01010034AA3914AEF08B46B5748BAD0C9343D1</vt:lpwstr>
  </property>
  <property fmtid="{D5CDD505-2E9C-101B-9397-08002B2CF9AE}" pid="3" name="MediaServiceImageTags">
    <vt:lpwstr/>
  </property>
  <property fmtid="{D5CDD505-2E9C-101B-9397-08002B2CF9AE}" pid="4" name="Order">
    <vt:lpwstr>45700.0000000000</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lpwstr/>
  </property>
</Properties>
</file>